
<file path=[Content_Types].xml><?xml version="1.0" encoding="utf-8"?>
<Types xmlns="http://schemas.openxmlformats.org/package/2006/content-types">
  <Default Extension="png" ContentType="image/png"/>
  <Default Extension="jpg&amp;ehk=Ie" ContentType="image/jpeg"/>
  <Default Extension="org" ContentType="image/jpeg"/>
  <Default Extension="jpg&amp;ehk=TOAkhOOABVNuxRQj" ContentType="image/jpeg"/>
  <Default Extension="jpeg" ContentType="image/jpeg"/>
  <Default Extension="png&amp;ehk=nQcADiVoU" ContentType="image/png"/>
  <Default Extension="rels" ContentType="application/vnd.openxmlformats-package.relationships+xml"/>
  <Default Extension="xml" ContentType="application/xml"/>
  <Default Extension="jpg&amp;ehk=HHK" ContentType="image/jpeg"/>
  <Default Extension="png&amp;ehk=xv3TTrsa0tir" ContentType="image/png"/>
  <Default Extension="wdp" ContentType="image/vnd.ms-photo"/>
  <Default Extension="jpg&amp;ehk=mPQ2fSFwLNUckdn2OUwdBA&amp;r=0&amp;pid=OfficeInsert" ContentType="image/jpeg"/>
  <Default Extension="tiff" ContentType="image/tiff"/>
  <Default Extension="eu" ContentType="image/jpeg"/>
  <Default Extension="jpg&amp;ehk=LNm4k7bzvQb3eNBkvrViDw&amp;r=0&amp;pid=OfficeInsert" ContentType="image/jpeg"/>
  <Default Extension="xlsx" ContentType="application/vnd.openxmlformats-officedocument.spreadsheetml.sheet"/>
  <Default Extension="jpg&amp;ehk=6FDKjc5VV3hZj5BG7guEow&amp;r=0&amp;pid=OfficeInsert" ContentType="image/jpeg"/>
  <Default Extension="jpg&amp;ehk=3vgZDFaYE3uBCdUvoC8Fsw&amp;r=0&amp;pid=OfficeInsert" ContentType="image/jpeg"/>
  <Default Extension="jpg" ContentType="image/jpeg"/>
  <Default Extension="jpg&amp;ehk=n16CN2inzlNtsY"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00" r:id="rId3"/>
    <p:sldMasterId id="2147483725" r:id="rId4"/>
    <p:sldMasterId id="2147483738" r:id="rId5"/>
    <p:sldMasterId id="2147483751" r:id="rId6"/>
    <p:sldMasterId id="2147483763" r:id="rId7"/>
    <p:sldMasterId id="2147483776" r:id="rId8"/>
  </p:sldMasterIdLst>
  <p:notesMasterIdLst>
    <p:notesMasterId r:id="rId38"/>
  </p:notesMasterIdLst>
  <p:sldIdLst>
    <p:sldId id="445" r:id="rId9"/>
    <p:sldId id="461" r:id="rId10"/>
    <p:sldId id="407" r:id="rId11"/>
    <p:sldId id="469" r:id="rId12"/>
    <p:sldId id="474" r:id="rId13"/>
    <p:sldId id="475" r:id="rId14"/>
    <p:sldId id="476" r:id="rId15"/>
    <p:sldId id="478" r:id="rId16"/>
    <p:sldId id="374" r:id="rId17"/>
    <p:sldId id="423" r:id="rId18"/>
    <p:sldId id="425" r:id="rId19"/>
    <p:sldId id="382" r:id="rId20"/>
    <p:sldId id="479" r:id="rId21"/>
    <p:sldId id="480" r:id="rId22"/>
    <p:sldId id="481" r:id="rId23"/>
    <p:sldId id="482" r:id="rId24"/>
    <p:sldId id="483" r:id="rId25"/>
    <p:sldId id="413" r:id="rId26"/>
    <p:sldId id="386" r:id="rId27"/>
    <p:sldId id="430" r:id="rId28"/>
    <p:sldId id="433" r:id="rId29"/>
    <p:sldId id="431" r:id="rId30"/>
    <p:sldId id="432" r:id="rId31"/>
    <p:sldId id="489" r:id="rId32"/>
    <p:sldId id="443" r:id="rId33"/>
    <p:sldId id="402" r:id="rId34"/>
    <p:sldId id="441" r:id="rId35"/>
    <p:sldId id="473" r:id="rId36"/>
    <p:sldId id="45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3E5E4"/>
    <a:srgbClr val="10ACAE"/>
    <a:srgbClr val="4DC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369" autoAdjust="0"/>
  </p:normalViewPr>
  <p:slideViewPr>
    <p:cSldViewPr>
      <p:cViewPr>
        <p:scale>
          <a:sx n="95" d="100"/>
          <a:sy n="95" d="100"/>
        </p:scale>
        <p:origin x="1584" y="78"/>
      </p:cViewPr>
      <p:guideLst>
        <p:guide orient="horz" pos="2160"/>
        <p:guide pos="2880"/>
      </p:guideLst>
    </p:cSldViewPr>
  </p:slideViewPr>
  <p:outlineViewPr>
    <p:cViewPr>
      <p:scale>
        <a:sx n="33" d="100"/>
        <a:sy n="33" d="100"/>
      </p:scale>
      <p:origin x="0" y="-22248"/>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31111111111112"/>
          <c:y val="0.14482456140350877"/>
          <c:w val="0.57937777777777777"/>
          <c:h val="0.76233918128654976"/>
        </c:manualLayout>
      </c:layout>
      <c:pieChart>
        <c:varyColors val="1"/>
        <c:ser>
          <c:idx val="0"/>
          <c:order val="0"/>
          <c:dPt>
            <c:idx val="0"/>
            <c:bubble3D val="0"/>
            <c:spPr>
              <a:solidFill>
                <a:srgbClr val="C00000">
                  <a:alpha val="69804"/>
                </a:srgbClr>
              </a:solidFill>
              <a:ln w="19050">
                <a:solidFill>
                  <a:schemeClr val="lt1"/>
                </a:solidFill>
              </a:ln>
              <a:effectLst/>
            </c:spPr>
            <c:extLst>
              <c:ext xmlns:c16="http://schemas.microsoft.com/office/drawing/2014/chart" uri="{C3380CC4-5D6E-409C-BE32-E72D297353CC}">
                <c16:uniqueId val="{00000001-10B1-43BC-A732-173637C08A60}"/>
              </c:ext>
            </c:extLst>
          </c:dPt>
          <c:dPt>
            <c:idx val="1"/>
            <c:bubble3D val="0"/>
            <c:spPr>
              <a:solidFill>
                <a:srgbClr val="7030A0">
                  <a:alpha val="69804"/>
                </a:srgbClr>
              </a:solidFill>
              <a:ln w="19050">
                <a:solidFill>
                  <a:schemeClr val="lt1"/>
                </a:solidFill>
              </a:ln>
              <a:effectLst/>
            </c:spPr>
            <c:extLst>
              <c:ext xmlns:c16="http://schemas.microsoft.com/office/drawing/2014/chart" uri="{C3380CC4-5D6E-409C-BE32-E72D297353CC}">
                <c16:uniqueId val="{00000003-10B1-43BC-A732-173637C08A60}"/>
              </c:ext>
            </c:extLst>
          </c:dPt>
          <c:dPt>
            <c:idx val="2"/>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5-10B1-43BC-A732-173637C08A60}"/>
              </c:ext>
            </c:extLst>
          </c:dPt>
          <c:dPt>
            <c:idx val="3"/>
            <c:bubble3D val="0"/>
            <c:spPr>
              <a:solidFill>
                <a:srgbClr val="FF6600">
                  <a:alpha val="69804"/>
                </a:srgbClr>
              </a:solidFill>
              <a:ln w="19050">
                <a:solidFill>
                  <a:schemeClr val="lt1"/>
                </a:solidFill>
              </a:ln>
              <a:effectLst/>
            </c:spPr>
            <c:extLst>
              <c:ext xmlns:c16="http://schemas.microsoft.com/office/drawing/2014/chart" uri="{C3380CC4-5D6E-409C-BE32-E72D297353CC}">
                <c16:uniqueId val="{00000007-10B1-43BC-A732-173637C08A60}"/>
              </c:ext>
            </c:extLst>
          </c:dPt>
          <c:dPt>
            <c:idx val="4"/>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09-10B1-43BC-A732-173637C08A60}"/>
              </c:ext>
            </c:extLst>
          </c:dPt>
          <c:dLbls>
            <c:dLbl>
              <c:idx val="0"/>
              <c:delete val="1"/>
              <c:extLst>
                <c:ext xmlns:c15="http://schemas.microsoft.com/office/drawing/2012/chart" uri="{CE6537A1-D6FC-4f65-9D91-7224C49458BB}"/>
                <c:ext xmlns:c16="http://schemas.microsoft.com/office/drawing/2014/chart" uri="{C3380CC4-5D6E-409C-BE32-E72D297353CC}">
                  <c16:uniqueId val="{00000001-10B1-43BC-A732-173637C08A60}"/>
                </c:ext>
              </c:extLst>
            </c:dLbl>
            <c:dLbl>
              <c:idx val="1"/>
              <c:delete val="1"/>
              <c:extLst>
                <c:ext xmlns:c15="http://schemas.microsoft.com/office/drawing/2012/chart" uri="{CE6537A1-D6FC-4f65-9D91-7224C49458BB}"/>
                <c:ext xmlns:c16="http://schemas.microsoft.com/office/drawing/2014/chart" uri="{C3380CC4-5D6E-409C-BE32-E72D297353CC}">
                  <c16:uniqueId val="{00000003-10B1-43BC-A732-173637C08A60}"/>
                </c:ext>
              </c:extLst>
            </c:dLbl>
            <c:dLbl>
              <c:idx val="2"/>
              <c:layout>
                <c:manualLayout>
                  <c:x val="6.1237106301621942E-2"/>
                  <c:y val="1.5172657777002507E-2"/>
                </c:manualLayout>
              </c:layout>
              <c:numFmt formatCode="0.0%" sourceLinked="0"/>
              <c:spPr>
                <a:noFill/>
                <a:ln w="25400">
                  <a:noFill/>
                </a:ln>
              </c:spPr>
              <c:txPr>
                <a:bodyPr rot="0" vert="horz"/>
                <a:lstStyle/>
                <a:p>
                  <a:pPr>
                    <a:defRPr sz="800"/>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1679009405486458"/>
                      <c:h val="9.1556413309598184E-2"/>
                    </c:manualLayout>
                  </c15:layout>
                </c:ext>
                <c:ext xmlns:c16="http://schemas.microsoft.com/office/drawing/2014/chart" uri="{C3380CC4-5D6E-409C-BE32-E72D297353CC}">
                  <c16:uniqueId val="{00000005-10B1-43BC-A732-173637C08A60}"/>
                </c:ext>
              </c:extLst>
            </c:dLbl>
            <c:dLbl>
              <c:idx val="3"/>
              <c:delete val="1"/>
              <c:extLst>
                <c:ext xmlns:c15="http://schemas.microsoft.com/office/drawing/2012/chart" uri="{CE6537A1-D6FC-4f65-9D91-7224C49458BB}"/>
                <c:ext xmlns:c16="http://schemas.microsoft.com/office/drawing/2014/chart" uri="{C3380CC4-5D6E-409C-BE32-E72D297353CC}">
                  <c16:uniqueId val="{00000007-10B1-43BC-A732-173637C08A60}"/>
                </c:ext>
              </c:extLst>
            </c:dLbl>
            <c:dLbl>
              <c:idx val="4"/>
              <c:layout>
                <c:manualLayout>
                  <c:x val="-4.4063835086307644E-2"/>
                  <c:y val="5.007902467476118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0B1-43BC-A732-173637C08A60}"/>
                </c:ext>
              </c:extLst>
            </c:dLbl>
            <c:numFmt formatCode="0.0%" sourceLinked="0"/>
            <c:spPr>
              <a:noFill/>
              <a:ln w="25400">
                <a:noFill/>
              </a:ln>
            </c:spPr>
            <c:txPr>
              <a:bodyPr rot="0" vert="horz"/>
              <a:lstStyle/>
              <a:p>
                <a:pPr>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'Corporate Summary-2'!$D$10:$D$14</c:f>
              <c:strCache>
                <c:ptCount val="5"/>
                <c:pt idx="0">
                  <c:v>Buildings</c:v>
                </c:pt>
                <c:pt idx="1">
                  <c:v>Vehicle fleet</c:v>
                </c:pt>
                <c:pt idx="2">
                  <c:v>Streetlights</c:v>
                </c:pt>
                <c:pt idx="3">
                  <c:v>Water and sewage</c:v>
                </c:pt>
                <c:pt idx="4">
                  <c:v>Waste</c:v>
                </c:pt>
              </c:strCache>
            </c:strRef>
          </c:cat>
          <c:val>
            <c:numRef>
              <c:f>'Corporate Summary-2'!$E$10:$E$14</c:f>
              <c:numCache>
                <c:formatCode>#,##0</c:formatCode>
                <c:ptCount val="5"/>
                <c:pt idx="0">
                  <c:v>1049.25296</c:v>
                </c:pt>
                <c:pt idx="1">
                  <c:v>560.49877870280011</c:v>
                </c:pt>
                <c:pt idx="2">
                  <c:v>5.8867200000000004</c:v>
                </c:pt>
                <c:pt idx="3">
                  <c:v>424.41308033333331</c:v>
                </c:pt>
                <c:pt idx="4">
                  <c:v>41.008343039999993</c:v>
                </c:pt>
              </c:numCache>
            </c:numRef>
          </c:val>
          <c:extLst>
            <c:ext xmlns:c16="http://schemas.microsoft.com/office/drawing/2014/chart" uri="{C3380CC4-5D6E-409C-BE32-E72D297353CC}">
              <c16:uniqueId val="{0000000A-10B1-43BC-A732-173637C08A60}"/>
            </c:ext>
          </c:extLst>
        </c:ser>
        <c:dLbls>
          <c:showLegendKey val="0"/>
          <c:showVal val="0"/>
          <c:showCatName val="0"/>
          <c:showSerName val="0"/>
          <c:showPercent val="0"/>
          <c:showBubbleSize val="0"/>
          <c:showLeaderLines val="0"/>
        </c:dLbls>
        <c:firstSliceAng val="75"/>
      </c:pieChart>
      <c:spPr>
        <a:noFill/>
        <a:ln w="25400">
          <a:noFill/>
        </a:ln>
      </c:spPr>
    </c:plotArea>
    <c:plotVisOnly val="1"/>
    <c:dispBlanksAs val="zero"/>
    <c:showDLblsOverMax val="0"/>
  </c:chart>
  <c:spPr>
    <a:solidFill>
      <a:srgbClr val="FFFFFF">
        <a:alpha val="21176"/>
      </a:srgbClr>
    </a:solidFill>
    <a:ln w="9525">
      <a:noFill/>
    </a:ln>
  </c:spPr>
  <c:txPr>
    <a:bodyPr/>
    <a:lstStyle/>
    <a:p>
      <a:pPr>
        <a:defRPr>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31111111111112"/>
          <c:y val="0.14482456140350877"/>
          <c:w val="0.57937777777777777"/>
          <c:h val="0.76233918128654976"/>
        </c:manualLayout>
      </c:layout>
      <c:pieChart>
        <c:varyColors val="1"/>
        <c:ser>
          <c:idx val="0"/>
          <c:order val="0"/>
          <c:dPt>
            <c:idx val="0"/>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D484-4493-96D3-BFB46A23CCAC}"/>
              </c:ext>
            </c:extLst>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3-D484-4493-96D3-BFB46A23CCAC}"/>
              </c:ext>
            </c:extLst>
          </c:dPt>
          <c:dPt>
            <c:idx val="2"/>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5-D484-4493-96D3-BFB46A23CCAC}"/>
              </c:ext>
            </c:extLst>
          </c:dPt>
          <c:dPt>
            <c:idx val="3"/>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7-D484-4493-96D3-BFB46A23CCAC}"/>
              </c:ext>
            </c:extLst>
          </c:dPt>
          <c:dPt>
            <c:idx val="4"/>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9-D484-4493-96D3-BFB46A23CCAC}"/>
              </c:ext>
            </c:extLst>
          </c:dPt>
          <c:dPt>
            <c:idx val="5"/>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B-D484-4493-96D3-BFB46A23CCAC}"/>
              </c:ext>
            </c:extLst>
          </c:dPt>
          <c:dPt>
            <c:idx val="6"/>
            <c:bubble3D val="0"/>
            <c:spPr>
              <a:gradFill>
                <a:gsLst>
                  <a:gs pos="100000">
                    <a:schemeClr val="accent2">
                      <a:lumMod val="80000"/>
                      <a:lumOff val="20000"/>
                      <a:lumMod val="60000"/>
                      <a:lumOff val="40000"/>
                    </a:schemeClr>
                  </a:gs>
                  <a:gs pos="0">
                    <a:schemeClr val="accent2">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D484-4493-96D3-BFB46A23CCAC}"/>
              </c:ext>
            </c:extLst>
          </c:dPt>
          <c:dPt>
            <c:idx val="7"/>
            <c:bubble3D val="0"/>
            <c:spPr>
              <a:gradFill>
                <a:gsLst>
                  <a:gs pos="100000">
                    <a:schemeClr val="accent4">
                      <a:lumMod val="80000"/>
                      <a:lumOff val="20000"/>
                      <a:lumMod val="60000"/>
                      <a:lumOff val="40000"/>
                    </a:schemeClr>
                  </a:gs>
                  <a:gs pos="0">
                    <a:schemeClr val="accent4">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F-D484-4493-96D3-BFB46A23CCAC}"/>
              </c:ext>
            </c:extLst>
          </c:dPt>
          <c:dPt>
            <c:idx val="8"/>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1-D484-4493-96D3-BFB46A23CCAC}"/>
              </c:ext>
            </c:extLst>
          </c:dPt>
          <c:dPt>
            <c:idx val="9"/>
            <c:bubble3D val="0"/>
            <c:spPr>
              <a:gradFill>
                <a:gsLst>
                  <a:gs pos="100000">
                    <a:schemeClr val="accent2">
                      <a:lumMod val="80000"/>
                      <a:lumMod val="60000"/>
                      <a:lumOff val="40000"/>
                    </a:schemeClr>
                  </a:gs>
                  <a:gs pos="0">
                    <a:schemeClr val="accent2">
                      <a:lumMod val="80000"/>
                    </a:schemeClr>
                  </a:gs>
                </a:gsLst>
                <a:lin ang="5400000" scaled="0"/>
              </a:gradFill>
              <a:ln w="19050">
                <a:solidFill>
                  <a:schemeClr val="lt1"/>
                </a:solidFill>
              </a:ln>
              <a:effectLst/>
            </c:spPr>
            <c:extLst>
              <c:ext xmlns:c16="http://schemas.microsoft.com/office/drawing/2014/chart" uri="{C3380CC4-5D6E-409C-BE32-E72D297353CC}">
                <c16:uniqueId val="{00000013-D484-4493-96D3-BFB46A23CCAC}"/>
              </c:ext>
            </c:extLst>
          </c:dPt>
          <c:dPt>
            <c:idx val="10"/>
            <c:bubble3D val="0"/>
            <c:spPr>
              <a:gradFill>
                <a:gsLst>
                  <a:gs pos="100000">
                    <a:schemeClr val="accent4">
                      <a:lumMod val="80000"/>
                      <a:lumMod val="60000"/>
                      <a:lumOff val="40000"/>
                    </a:schemeClr>
                  </a:gs>
                  <a:gs pos="0">
                    <a:schemeClr val="accent4">
                      <a:lumMod val="80000"/>
                    </a:schemeClr>
                  </a:gs>
                </a:gsLst>
                <a:lin ang="5400000" scaled="0"/>
              </a:gradFill>
              <a:ln w="19050">
                <a:solidFill>
                  <a:schemeClr val="lt1"/>
                </a:solidFill>
              </a:ln>
              <a:effectLst/>
            </c:spPr>
            <c:extLst>
              <c:ext xmlns:c16="http://schemas.microsoft.com/office/drawing/2014/chart" uri="{C3380CC4-5D6E-409C-BE32-E72D297353CC}">
                <c16:uniqueId val="{00000015-D484-4493-96D3-BFB46A23CCAC}"/>
              </c:ext>
            </c:extLst>
          </c:dPt>
          <c:dLbls>
            <c:dLbl>
              <c:idx val="0"/>
              <c:layout>
                <c:manualLayout>
                  <c:x val="0.13466133189047572"/>
                  <c:y val="-0.2421446736494479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484-4493-96D3-BFB46A23CCAC}"/>
                </c:ext>
              </c:extLst>
            </c:dLbl>
            <c:dLbl>
              <c:idx val="1"/>
              <c:layout>
                <c:manualLayout>
                  <c:x val="-4.8661800486618008E-2"/>
                  <c:y val="7.687132496807872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484-4493-96D3-BFB46A23CCAC}"/>
                </c:ext>
              </c:extLst>
            </c:dLbl>
            <c:dLbl>
              <c:idx val="2"/>
              <c:delete val="1"/>
              <c:extLst>
                <c:ext xmlns:c15="http://schemas.microsoft.com/office/drawing/2012/chart" uri="{CE6537A1-D6FC-4f65-9D91-7224C49458BB}"/>
                <c:ext xmlns:c16="http://schemas.microsoft.com/office/drawing/2014/chart" uri="{C3380CC4-5D6E-409C-BE32-E72D297353CC}">
                  <c16:uniqueId val="{00000005-D484-4493-96D3-BFB46A23CCAC}"/>
                </c:ext>
              </c:extLst>
            </c:dLbl>
            <c:dLbl>
              <c:idx val="3"/>
              <c:layout>
                <c:manualLayout>
                  <c:x val="-4.5620437956204379E-2"/>
                  <c:y val="-7.687132496807908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484-4493-96D3-BFB46A23CCAC}"/>
                </c:ext>
              </c:extLst>
            </c:dLbl>
            <c:dLbl>
              <c:idx val="4"/>
              <c:layout>
                <c:manualLayout>
                  <c:x val="-9.1240875912408752E-3"/>
                  <c:y val="-3.843566248403936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484-4493-96D3-BFB46A23CCAC}"/>
                </c:ext>
              </c:extLst>
            </c:dLbl>
            <c:dLbl>
              <c:idx val="5"/>
              <c:delete val="1"/>
              <c:extLst>
                <c:ext xmlns:c15="http://schemas.microsoft.com/office/drawing/2012/chart" uri="{CE6537A1-D6FC-4f65-9D91-7224C49458BB}"/>
                <c:ext xmlns:c16="http://schemas.microsoft.com/office/drawing/2014/chart" uri="{C3380CC4-5D6E-409C-BE32-E72D297353CC}">
                  <c16:uniqueId val="{0000000B-D484-4493-96D3-BFB46A23CCAC}"/>
                </c:ext>
              </c:extLst>
            </c:dLbl>
            <c:dLbl>
              <c:idx val="6"/>
              <c:delete val="1"/>
              <c:extLst>
                <c:ext xmlns:c15="http://schemas.microsoft.com/office/drawing/2012/chart" uri="{CE6537A1-D6FC-4f65-9D91-7224C49458BB}"/>
                <c:ext xmlns:c16="http://schemas.microsoft.com/office/drawing/2014/chart" uri="{C3380CC4-5D6E-409C-BE32-E72D297353CC}">
                  <c16:uniqueId val="{0000000D-D484-4493-96D3-BFB46A23CCAC}"/>
                </c:ext>
              </c:extLst>
            </c:dLbl>
            <c:dLbl>
              <c:idx val="7"/>
              <c:delete val="1"/>
              <c:extLst>
                <c:ext xmlns:c15="http://schemas.microsoft.com/office/drawing/2012/chart" uri="{CE6537A1-D6FC-4f65-9D91-7224C49458BB}"/>
                <c:ext xmlns:c16="http://schemas.microsoft.com/office/drawing/2014/chart" uri="{C3380CC4-5D6E-409C-BE32-E72D297353CC}">
                  <c16:uniqueId val="{0000000F-D484-4493-96D3-BFB46A23CCAC}"/>
                </c:ext>
              </c:extLst>
            </c:dLbl>
            <c:dLbl>
              <c:idx val="8"/>
              <c:layout>
                <c:manualLayout>
                  <c:x val="-3.0413625304135136E-3"/>
                  <c:y val="1.15306987452118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D484-4493-96D3-BFB46A23CCAC}"/>
                </c:ext>
              </c:extLst>
            </c:dLbl>
            <c:dLbl>
              <c:idx val="9"/>
              <c:delete val="1"/>
              <c:extLst>
                <c:ext xmlns:c15="http://schemas.microsoft.com/office/drawing/2012/chart" uri="{CE6537A1-D6FC-4f65-9D91-7224C49458BB}"/>
                <c:ext xmlns:c16="http://schemas.microsoft.com/office/drawing/2014/chart" uri="{C3380CC4-5D6E-409C-BE32-E72D297353CC}">
                  <c16:uniqueId val="{00000013-D484-4493-96D3-BFB46A23CCAC}"/>
                </c:ext>
              </c:extLst>
            </c:dLbl>
            <c:dLbl>
              <c:idx val="10"/>
              <c:delete val="1"/>
              <c:extLst>
                <c:ext xmlns:c15="http://schemas.microsoft.com/office/drawing/2012/chart" uri="{CE6537A1-D6FC-4f65-9D91-7224C49458BB}"/>
                <c:ext xmlns:c16="http://schemas.microsoft.com/office/drawing/2014/chart" uri="{C3380CC4-5D6E-409C-BE32-E72D297353CC}">
                  <c16:uniqueId val="{00000015-D484-4493-96D3-BFB46A23CCAC}"/>
                </c:ext>
              </c:extLst>
            </c:dLbl>
            <c:numFmt formatCode="0.0%" sourceLinked="0"/>
            <c:spPr>
              <a:noFill/>
              <a:ln w="25400">
                <a:noFill/>
              </a:ln>
            </c:spPr>
            <c:txPr>
              <a:bodyPr rot="0" vert="horz"/>
              <a:lstStyle/>
              <a:p>
                <a:pPr>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'Corporate Summary-2'!$D$43:$D$53</c:f>
              <c:strCache>
                <c:ptCount val="11"/>
                <c:pt idx="0">
                  <c:v>Electricity</c:v>
                </c:pt>
                <c:pt idx="1">
                  <c:v>Natural Gas</c:v>
                </c:pt>
                <c:pt idx="2">
                  <c:v>CNG</c:v>
                </c:pt>
                <c:pt idx="3">
                  <c:v>Diesel</c:v>
                </c:pt>
                <c:pt idx="4">
                  <c:v>Gasoline</c:v>
                </c:pt>
                <c:pt idx="5">
                  <c:v>District Energy</c:v>
                </c:pt>
                <c:pt idx="6">
                  <c:v>Ethanol Blend (10%)</c:v>
                </c:pt>
                <c:pt idx="7">
                  <c:v>Biodiesel</c:v>
                </c:pt>
                <c:pt idx="8">
                  <c:v>Fuel Oil</c:v>
                </c:pt>
                <c:pt idx="9">
                  <c:v>Propane</c:v>
                </c:pt>
                <c:pt idx="10">
                  <c:v>Waste</c:v>
                </c:pt>
              </c:strCache>
            </c:strRef>
          </c:cat>
          <c:val>
            <c:numRef>
              <c:f>'Corporate Summary-2'!$G$43:$G$53</c:f>
              <c:numCache>
                <c:formatCode>0.0</c:formatCode>
                <c:ptCount val="11"/>
                <c:pt idx="0">
                  <c:v>1479.5527603333333</c:v>
                </c:pt>
                <c:pt idx="1">
                  <c:v>0</c:v>
                </c:pt>
                <c:pt idx="2">
                  <c:v>0</c:v>
                </c:pt>
                <c:pt idx="3">
                  <c:v>372.31584963750004</c:v>
                </c:pt>
                <c:pt idx="4">
                  <c:v>188.18292906530002</c:v>
                </c:pt>
                <c:pt idx="5">
                  <c:v>0</c:v>
                </c:pt>
                <c:pt idx="6">
                  <c:v>0</c:v>
                </c:pt>
                <c:pt idx="7">
                  <c:v>0</c:v>
                </c:pt>
                <c:pt idx="8">
                  <c:v>0</c:v>
                </c:pt>
                <c:pt idx="9">
                  <c:v>0</c:v>
                </c:pt>
                <c:pt idx="10">
                  <c:v>0</c:v>
                </c:pt>
              </c:numCache>
            </c:numRef>
          </c:val>
          <c:extLst>
            <c:ext xmlns:c16="http://schemas.microsoft.com/office/drawing/2014/chart" uri="{C3380CC4-5D6E-409C-BE32-E72D297353CC}">
              <c16:uniqueId val="{00000016-D484-4493-96D3-BFB46A23CCAC}"/>
            </c:ext>
          </c:extLst>
        </c:ser>
        <c:dLbls>
          <c:showLegendKey val="0"/>
          <c:showVal val="0"/>
          <c:showCatName val="0"/>
          <c:showSerName val="0"/>
          <c:showPercent val="0"/>
          <c:showBubbleSize val="0"/>
          <c:showLeaderLines val="0"/>
        </c:dLbls>
        <c:firstSliceAng val="75"/>
      </c:pieChart>
      <c:spPr>
        <a:noFill/>
        <a:ln w="25400">
          <a:noFill/>
        </a:ln>
      </c:spPr>
    </c:plotArea>
    <c:plotVisOnly val="1"/>
    <c:dispBlanksAs val="zero"/>
    <c:showDLblsOverMax val="0"/>
  </c:chart>
  <c:spPr>
    <a:noFill/>
    <a:ln w="9525">
      <a:noFill/>
    </a:ln>
  </c:spPr>
  <c:txPr>
    <a:bodyPr/>
    <a:lstStyle/>
    <a:p>
      <a:pPr>
        <a:defRPr>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0"/>
    <c:plotArea>
      <c:layout>
        <c:manualLayout>
          <c:layoutTarget val="inner"/>
          <c:xMode val="edge"/>
          <c:yMode val="edge"/>
          <c:x val="0.21031111111111112"/>
          <c:y val="0.14482456140350877"/>
          <c:w val="0.57937777777777777"/>
          <c:h val="0.76233918128654976"/>
        </c:manualLayout>
      </c:layout>
      <c:pieChart>
        <c:varyColors val="1"/>
        <c:ser>
          <c:idx val="2"/>
          <c:order val="0"/>
          <c:spPr>
            <a:solidFill>
              <a:srgbClr val="7030A0">
                <a:alpha val="50196"/>
              </a:srgbClr>
            </a:solidFill>
            <a:ln w="15875">
              <a:solidFill>
                <a:schemeClr val="bg1"/>
              </a:solidFill>
            </a:ln>
            <a:effectLst>
              <a:outerShdw blurRad="63500" sx="102000" sy="102000" algn="ctr" rotWithShape="0">
                <a:schemeClr val="accent5">
                  <a:alpha val="40000"/>
                </a:schemeClr>
              </a:outerShdw>
            </a:effectLst>
          </c:spPr>
          <c:dPt>
            <c:idx val="0"/>
            <c:bubble3D val="0"/>
            <c:extLst>
              <c:ext xmlns:c16="http://schemas.microsoft.com/office/drawing/2014/chart" uri="{C3380CC4-5D6E-409C-BE32-E72D297353CC}">
                <c16:uniqueId val="{00000000-359E-40E9-8652-3B2DE78E0A59}"/>
              </c:ext>
            </c:extLst>
          </c:dPt>
          <c:dPt>
            <c:idx val="1"/>
            <c:bubble3D val="0"/>
            <c:extLst>
              <c:ext xmlns:c16="http://schemas.microsoft.com/office/drawing/2014/chart" uri="{C3380CC4-5D6E-409C-BE32-E72D297353CC}">
                <c16:uniqueId val="{00000001-359E-40E9-8652-3B2DE78E0A59}"/>
              </c:ext>
            </c:extLst>
          </c:dPt>
          <c:dPt>
            <c:idx val="2"/>
            <c:bubble3D val="0"/>
            <c:extLst>
              <c:ext xmlns:c16="http://schemas.microsoft.com/office/drawing/2014/chart" uri="{C3380CC4-5D6E-409C-BE32-E72D297353CC}">
                <c16:uniqueId val="{00000002-359E-40E9-8652-3B2DE78E0A59}"/>
              </c:ext>
            </c:extLst>
          </c:dPt>
          <c:dPt>
            <c:idx val="3"/>
            <c:bubble3D val="0"/>
            <c:extLst>
              <c:ext xmlns:c16="http://schemas.microsoft.com/office/drawing/2014/chart" uri="{C3380CC4-5D6E-409C-BE32-E72D297353CC}">
                <c16:uniqueId val="{00000003-359E-40E9-8652-3B2DE78E0A59}"/>
              </c:ext>
            </c:extLst>
          </c:dPt>
          <c:dPt>
            <c:idx val="4"/>
            <c:bubble3D val="0"/>
            <c:extLst>
              <c:ext xmlns:c16="http://schemas.microsoft.com/office/drawing/2014/chart" uri="{C3380CC4-5D6E-409C-BE32-E72D297353CC}">
                <c16:uniqueId val="{00000004-359E-40E9-8652-3B2DE78E0A59}"/>
              </c:ext>
            </c:extLst>
          </c:dPt>
          <c:dPt>
            <c:idx val="5"/>
            <c:bubble3D val="0"/>
            <c:extLst>
              <c:ext xmlns:c16="http://schemas.microsoft.com/office/drawing/2014/chart" uri="{C3380CC4-5D6E-409C-BE32-E72D297353CC}">
                <c16:uniqueId val="{00000005-359E-40E9-8652-3B2DE78E0A59}"/>
              </c:ext>
            </c:extLst>
          </c:dPt>
          <c:dLbls>
            <c:dLbl>
              <c:idx val="0"/>
              <c:tx>
                <c:rich>
                  <a:bodyPr/>
                  <a:lstStyle/>
                  <a:p>
                    <a:r>
                      <a:rPr lang="en-US" sz="800" b="1" dirty="0"/>
                      <a:t>Gasoline</a:t>
                    </a:r>
                    <a:r>
                      <a:rPr lang="en-US" dirty="0"/>
                      <a:t>
65.3%</a:t>
                    </a: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359E-40E9-8652-3B2DE78E0A59}"/>
                </c:ext>
              </c:extLst>
            </c:dLbl>
            <c:dLbl>
              <c:idx val="1"/>
              <c:layout>
                <c:manualLayout>
                  <c:x val="2.2536646365467879E-2"/>
                  <c:y val="6.1551914356927646E-2"/>
                </c:manualLayout>
              </c:layout>
              <c:numFmt formatCode="0.0%" sourceLinked="0"/>
              <c:spPr/>
              <c:txPr>
                <a:bodyPr/>
                <a:lstStyle/>
                <a:p>
                  <a:pPr>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9E-40E9-8652-3B2DE78E0A59}"/>
                </c:ext>
              </c:extLst>
            </c:dLbl>
            <c:dLbl>
              <c:idx val="2"/>
              <c:tx>
                <c:rich>
                  <a:bodyPr/>
                  <a:lstStyle/>
                  <a:p>
                    <a:r>
                      <a:rPr lang="en-US" b="1" dirty="0"/>
                      <a:t>Diesel</a:t>
                    </a:r>
                    <a:r>
                      <a:rPr lang="en-US" dirty="0"/>
                      <a:t> - </a:t>
                    </a:r>
                    <a:r>
                      <a:rPr lang="en-US" sz="800" dirty="0"/>
                      <a:t>transport</a:t>
                    </a:r>
                    <a:r>
                      <a:rPr lang="en-US" dirty="0"/>
                      <a:t>
34.1%</a:t>
                    </a: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59E-40E9-8652-3B2DE78E0A59}"/>
                </c:ext>
              </c:extLst>
            </c:dLbl>
            <c:dLbl>
              <c:idx val="3"/>
              <c:delete val="1"/>
              <c:extLst>
                <c:ext xmlns:c15="http://schemas.microsoft.com/office/drawing/2012/chart" uri="{CE6537A1-D6FC-4f65-9D91-7224C49458BB}"/>
                <c:ext xmlns:c16="http://schemas.microsoft.com/office/drawing/2014/chart" uri="{C3380CC4-5D6E-409C-BE32-E72D297353CC}">
                  <c16:uniqueId val="{00000003-359E-40E9-8652-3B2DE78E0A59}"/>
                </c:ext>
              </c:extLst>
            </c:dLbl>
            <c:dLbl>
              <c:idx val="4"/>
              <c:delete val="1"/>
              <c:extLst>
                <c:ext xmlns:c15="http://schemas.microsoft.com/office/drawing/2012/chart" uri="{CE6537A1-D6FC-4f65-9D91-7224C49458BB}"/>
                <c:ext xmlns:c16="http://schemas.microsoft.com/office/drawing/2014/chart" uri="{C3380CC4-5D6E-409C-BE32-E72D297353CC}">
                  <c16:uniqueId val="{00000004-359E-40E9-8652-3B2DE78E0A59}"/>
                </c:ext>
              </c:extLst>
            </c:dLbl>
            <c:dLbl>
              <c:idx val="5"/>
              <c:delete val="1"/>
              <c:extLst>
                <c:ext xmlns:c15="http://schemas.microsoft.com/office/drawing/2012/chart" uri="{CE6537A1-D6FC-4f65-9D91-7224C49458BB}"/>
                <c:ext xmlns:c16="http://schemas.microsoft.com/office/drawing/2014/chart" uri="{C3380CC4-5D6E-409C-BE32-E72D297353CC}">
                  <c16:uniqueId val="{00000005-359E-40E9-8652-3B2DE78E0A59}"/>
                </c:ext>
              </c:extLst>
            </c:dLbl>
            <c:numFmt formatCode="0.0%" sourceLinked="0"/>
            <c:spPr>
              <a:noFill/>
              <a:ln>
                <a:noFill/>
              </a:ln>
              <a:effectLst/>
            </c:sp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'Community Summary-2'!$C$85:$C$90</c:f>
              <c:strCache>
                <c:ptCount val="6"/>
                <c:pt idx="0">
                  <c:v>Gasoline</c:v>
                </c:pt>
                <c:pt idx="1">
                  <c:v>Ethanol Blend (10%)</c:v>
                </c:pt>
                <c:pt idx="2">
                  <c:v>Diesel - transportation</c:v>
                </c:pt>
                <c:pt idx="3">
                  <c:v>Biodiesel</c:v>
                </c:pt>
                <c:pt idx="4">
                  <c:v>Propane - transportation</c:v>
                </c:pt>
                <c:pt idx="5">
                  <c:v>CNG</c:v>
                </c:pt>
              </c:strCache>
            </c:strRef>
          </c:cat>
          <c:val>
            <c:numRef>
              <c:f>'Community Summary-2'!$E$85:$E$90</c:f>
              <c:numCache>
                <c:formatCode>#,##0.0</c:formatCode>
                <c:ptCount val="6"/>
                <c:pt idx="0">
                  <c:v>2015.2154340536317</c:v>
                </c:pt>
                <c:pt idx="1">
                  <c:v>18.145239426992774</c:v>
                </c:pt>
                <c:pt idx="2">
                  <c:v>1053.1982193528261</c:v>
                </c:pt>
                <c:pt idx="3">
                  <c:v>0</c:v>
                </c:pt>
                <c:pt idx="4">
                  <c:v>0.23127239190928744</c:v>
                </c:pt>
                <c:pt idx="5">
                  <c:v>4.6072338218706807E-2</c:v>
                </c:pt>
              </c:numCache>
            </c:numRef>
          </c:val>
          <c:extLst>
            <c:ext xmlns:c16="http://schemas.microsoft.com/office/drawing/2014/chart" uri="{C3380CC4-5D6E-409C-BE32-E72D297353CC}">
              <c16:uniqueId val="{00000006-359E-40E9-8652-3B2DE78E0A59}"/>
            </c:ext>
          </c:extLst>
        </c:ser>
        <c:dLbls>
          <c:showLegendKey val="0"/>
          <c:showVal val="0"/>
          <c:showCatName val="0"/>
          <c:showSerName val="0"/>
          <c:showPercent val="0"/>
          <c:showBubbleSize val="0"/>
          <c:showLeaderLines val="0"/>
        </c:dLbls>
        <c:firstSliceAng val="75"/>
      </c:pieChart>
      <c:spPr>
        <a:noFill/>
        <a:ln w="25400">
          <a:noFill/>
        </a:ln>
      </c:spPr>
    </c:plotArea>
    <c:plotVisOnly val="1"/>
    <c:dispBlanksAs val="zero"/>
    <c:showDLblsOverMax val="0"/>
  </c:chart>
  <c:spPr>
    <a:solidFill>
      <a:srgbClr val="D9D9D9">
        <a:alpha val="50196"/>
      </a:srgbClr>
    </a:solidFill>
    <a:ln>
      <a:noFill/>
    </a:ln>
  </c:spPr>
  <c:txPr>
    <a:bodyPr/>
    <a:lstStyle/>
    <a:p>
      <a:pPr>
        <a:defRPr sz="1000" b="0" i="0" u="none" strike="noStrike" baseline="0">
          <a:solidFill>
            <a:schemeClr val="tx1"/>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31111111111112"/>
          <c:y val="0.14482456140350877"/>
          <c:w val="0.57937777777777777"/>
          <c:h val="0.76233918128654976"/>
        </c:manualLayout>
      </c:layout>
      <c:pieChart>
        <c:varyColors val="1"/>
        <c:ser>
          <c:idx val="0"/>
          <c:order val="0"/>
          <c:dPt>
            <c:idx val="0"/>
            <c:bubble3D val="0"/>
            <c:spPr>
              <a:solidFill>
                <a:srgbClr val="FFFF00">
                  <a:alpha val="69804"/>
                </a:srgbClr>
              </a:solidFill>
              <a:ln w="19050">
                <a:solidFill>
                  <a:schemeClr val="lt1"/>
                </a:solidFill>
              </a:ln>
              <a:effectLst/>
            </c:spPr>
            <c:extLst>
              <c:ext xmlns:c16="http://schemas.microsoft.com/office/drawing/2014/chart" uri="{C3380CC4-5D6E-409C-BE32-E72D297353CC}">
                <c16:uniqueId val="{00000001-C4B3-404F-BC83-A2B295EA62CA}"/>
              </c:ext>
            </c:extLst>
          </c:dPt>
          <c:dPt>
            <c:idx val="1"/>
            <c:bubble3D val="0"/>
            <c:spPr>
              <a:solidFill>
                <a:srgbClr val="C00000">
                  <a:alpha val="69804"/>
                </a:srgbClr>
              </a:solidFill>
              <a:ln w="19050">
                <a:solidFill>
                  <a:schemeClr val="lt1"/>
                </a:solidFill>
              </a:ln>
              <a:effectLst/>
            </c:spPr>
            <c:extLst>
              <c:ext xmlns:c16="http://schemas.microsoft.com/office/drawing/2014/chart" uri="{C3380CC4-5D6E-409C-BE32-E72D297353CC}">
                <c16:uniqueId val="{00000003-C4B3-404F-BC83-A2B295EA62CA}"/>
              </c:ext>
            </c:extLst>
          </c:dPt>
          <c:dPt>
            <c:idx val="2"/>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5-C4B3-404F-BC83-A2B295EA62CA}"/>
              </c:ext>
            </c:extLst>
          </c:dPt>
          <c:dPt>
            <c:idx val="3"/>
            <c:bubble3D val="0"/>
            <c:spPr>
              <a:solidFill>
                <a:srgbClr val="7030A0">
                  <a:alpha val="69804"/>
                </a:srgbClr>
              </a:solidFill>
              <a:ln w="19050">
                <a:solidFill>
                  <a:schemeClr val="lt1"/>
                </a:solidFill>
              </a:ln>
              <a:effectLst/>
            </c:spPr>
            <c:extLst>
              <c:ext xmlns:c16="http://schemas.microsoft.com/office/drawing/2014/chart" uri="{C3380CC4-5D6E-409C-BE32-E72D297353CC}">
                <c16:uniqueId val="{00000007-C4B3-404F-BC83-A2B295EA62CA}"/>
              </c:ext>
            </c:extLst>
          </c:dPt>
          <c:dPt>
            <c:idx val="4"/>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09-C4B3-404F-BC83-A2B295EA62CA}"/>
              </c:ext>
            </c:extLst>
          </c:dPt>
          <c:dLbls>
            <c:dLbl>
              <c:idx val="0"/>
              <c:delete val="1"/>
              <c:extLst>
                <c:ext xmlns:c15="http://schemas.microsoft.com/office/drawing/2012/chart" uri="{CE6537A1-D6FC-4f65-9D91-7224C49458BB}"/>
                <c:ext xmlns:c16="http://schemas.microsoft.com/office/drawing/2014/chart" uri="{C3380CC4-5D6E-409C-BE32-E72D297353CC}">
                  <c16:uniqueId val="{00000001-C4B3-404F-BC83-A2B295EA62CA}"/>
                </c:ext>
              </c:extLst>
            </c:dLbl>
            <c:dLbl>
              <c:idx val="1"/>
              <c:delete val="1"/>
              <c:extLst>
                <c:ext xmlns:c15="http://schemas.microsoft.com/office/drawing/2012/chart" uri="{CE6537A1-D6FC-4f65-9D91-7224C49458BB}"/>
                <c:ext xmlns:c16="http://schemas.microsoft.com/office/drawing/2014/chart" uri="{C3380CC4-5D6E-409C-BE32-E72D297353CC}">
                  <c16:uniqueId val="{00000003-C4B3-404F-BC83-A2B295EA62CA}"/>
                </c:ext>
              </c:extLst>
            </c:dLbl>
            <c:dLbl>
              <c:idx val="2"/>
              <c:layout>
                <c:manualLayout>
                  <c:x val="2.4081200376268756E-2"/>
                  <c:y val="-8.6018090713867373E-2"/>
                </c:manualLayout>
              </c:layout>
              <c:numFmt formatCode="0.0%" sourceLinked="0"/>
              <c:spPr>
                <a:noFill/>
                <a:ln w="25400">
                  <a:noFill/>
                </a:ln>
              </c:spPr>
              <c:txPr>
                <a:bodyPr rot="0" vert="horz"/>
                <a:lstStyle/>
                <a:p>
                  <a:pPr>
                    <a:defRPr sz="900"/>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4B3-404F-BC83-A2B295EA62CA}"/>
                </c:ext>
              </c:extLst>
            </c:dLbl>
            <c:dLbl>
              <c:idx val="3"/>
              <c:delete val="1"/>
              <c:extLst>
                <c:ext xmlns:c15="http://schemas.microsoft.com/office/drawing/2012/chart" uri="{CE6537A1-D6FC-4f65-9D91-7224C49458BB}"/>
                <c:ext xmlns:c16="http://schemas.microsoft.com/office/drawing/2014/chart" uri="{C3380CC4-5D6E-409C-BE32-E72D297353CC}">
                  <c16:uniqueId val="{00000007-C4B3-404F-BC83-A2B295EA62CA}"/>
                </c:ext>
              </c:extLst>
            </c:dLbl>
            <c:dLbl>
              <c:idx val="4"/>
              <c:layout>
                <c:manualLayout>
                  <c:x val="-1.138699867665653E-2"/>
                  <c:y val="3.5358513198533691E-2"/>
                </c:manualLayout>
              </c:layout>
              <c:tx>
                <c:rich>
                  <a:bodyPr rot="0" vert="horz"/>
                  <a:lstStyle/>
                  <a:p>
                    <a:pPr>
                      <a:defRPr sz="1100"/>
                    </a:pPr>
                    <a:r>
                      <a:rPr lang="en-US" sz="1100" b="1" dirty="0"/>
                      <a:t>Waste</a:t>
                    </a:r>
                    <a:r>
                      <a:rPr lang="en-US" sz="1100" baseline="0" dirty="0"/>
                      <a:t>
</a:t>
                    </a:r>
                    <a:fld id="{2893EB90-A098-42EB-BA9A-65344707D219}" type="PERCENTAGE">
                      <a:rPr lang="en-US" sz="1100" baseline="0" dirty="0"/>
                      <a:pPr>
                        <a:defRPr sz="1100"/>
                      </a:pPr>
                      <a:t>[PERCENTAGE]</a:t>
                    </a:fld>
                    <a:endParaRPr lang="en-US" sz="1100" baseline="0" dirty="0"/>
                  </a:p>
                </c:rich>
              </c:tx>
              <c:numFmt formatCode="0.0%" sourceLinked="0"/>
              <c:spPr>
                <a:noFill/>
                <a:ln w="25400">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5575050976088604"/>
                      <c:h val="0.13009541972497252"/>
                    </c:manualLayout>
                  </c15:layout>
                  <c15:dlblFieldTable/>
                  <c15:showDataLabelsRange val="0"/>
                </c:ext>
                <c:ext xmlns:c16="http://schemas.microsoft.com/office/drawing/2014/chart" uri="{C3380CC4-5D6E-409C-BE32-E72D297353CC}">
                  <c16:uniqueId val="{00000009-C4B3-404F-BC83-A2B295EA62CA}"/>
                </c:ext>
              </c:extLst>
            </c:dLbl>
            <c:numFmt formatCode="0.0%" sourceLinked="0"/>
            <c:spPr>
              <a:noFill/>
              <a:ln w="25400">
                <a:noFill/>
              </a:ln>
            </c:spPr>
            <c:txPr>
              <a:bodyPr rot="0" vert="horz"/>
              <a:lstStyle/>
              <a:p>
                <a:pPr>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'Community Summary-2'!$C$10:$C$14</c:f>
              <c:strCache>
                <c:ptCount val="5"/>
                <c:pt idx="0">
                  <c:v>Residential</c:v>
                </c:pt>
                <c:pt idx="1">
                  <c:v>Commercial</c:v>
                </c:pt>
                <c:pt idx="2">
                  <c:v>Industrial</c:v>
                </c:pt>
                <c:pt idx="3">
                  <c:v>Transportation</c:v>
                </c:pt>
                <c:pt idx="4">
                  <c:v>Community Waste</c:v>
                </c:pt>
              </c:strCache>
            </c:strRef>
          </c:cat>
          <c:val>
            <c:numRef>
              <c:f>'Community Summary-2'!$D$10:$D$14</c:f>
              <c:numCache>
                <c:formatCode>#,##0</c:formatCode>
                <c:ptCount val="5"/>
                <c:pt idx="0">
                  <c:v>52205.118048457618</c:v>
                </c:pt>
                <c:pt idx="1">
                  <c:v>9098.1297253878256</c:v>
                </c:pt>
                <c:pt idx="2">
                  <c:v>538.42972834723264</c:v>
                </c:pt>
                <c:pt idx="3">
                  <c:v>67495.296998853504</c:v>
                </c:pt>
                <c:pt idx="4">
                  <c:v>1350.6922421437537</c:v>
                </c:pt>
              </c:numCache>
            </c:numRef>
          </c:val>
          <c:extLst>
            <c:ext xmlns:c16="http://schemas.microsoft.com/office/drawing/2014/chart" uri="{C3380CC4-5D6E-409C-BE32-E72D297353CC}">
              <c16:uniqueId val="{0000000A-C4B3-404F-BC83-A2B295EA62CA}"/>
            </c:ext>
          </c:extLst>
        </c:ser>
        <c:dLbls>
          <c:showLegendKey val="0"/>
          <c:showVal val="0"/>
          <c:showCatName val="0"/>
          <c:showSerName val="0"/>
          <c:showPercent val="0"/>
          <c:showBubbleSize val="0"/>
          <c:showLeaderLines val="0"/>
        </c:dLbls>
        <c:firstSliceAng val="75"/>
      </c:pieChart>
      <c:spPr>
        <a:noFill/>
        <a:ln w="25400">
          <a:noFill/>
        </a:ln>
      </c:spPr>
    </c:plotArea>
    <c:plotVisOnly val="1"/>
    <c:dispBlanksAs val="zero"/>
    <c:showDLblsOverMax val="0"/>
  </c:chart>
  <c:spPr>
    <a:noFill/>
    <a:ln w="9525">
      <a:noFill/>
    </a:ln>
  </c:spPr>
  <c:txPr>
    <a:bodyPr/>
    <a:lstStyle/>
    <a:p>
      <a:pPr>
        <a:defRPr>
          <a:solidFill>
            <a:schemeClr val="tx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31111111111112"/>
          <c:y val="0.14482456140350877"/>
          <c:w val="0.57937777777777777"/>
          <c:h val="0.7623391812865497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2F6-44FD-985C-ADC5BF39D5B1}"/>
              </c:ext>
            </c:extLst>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3-B2F6-44FD-985C-ADC5BF39D5B1}"/>
              </c:ext>
            </c:extLst>
          </c:dPt>
          <c:dPt>
            <c:idx val="2"/>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5-B2F6-44FD-985C-ADC5BF39D5B1}"/>
              </c:ext>
            </c:extLst>
          </c:dPt>
          <c:dPt>
            <c:idx val="3"/>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7-B2F6-44FD-985C-ADC5BF39D5B1}"/>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B2F6-44FD-985C-ADC5BF39D5B1}"/>
              </c:ext>
            </c:extLst>
          </c:dPt>
          <c:dPt>
            <c:idx val="5"/>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B-B2F6-44FD-985C-ADC5BF39D5B1}"/>
              </c:ext>
            </c:extLst>
          </c:dPt>
          <c:dPt>
            <c:idx val="6"/>
            <c:bubble3D val="0"/>
            <c:spPr>
              <a:gradFill>
                <a:gsLst>
                  <a:gs pos="100000">
                    <a:schemeClr val="accent2">
                      <a:lumMod val="80000"/>
                      <a:lumOff val="20000"/>
                      <a:lumMod val="60000"/>
                      <a:lumOff val="40000"/>
                    </a:schemeClr>
                  </a:gs>
                  <a:gs pos="0">
                    <a:schemeClr val="accent2">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B2F6-44FD-985C-ADC5BF39D5B1}"/>
              </c:ext>
            </c:extLst>
          </c:dPt>
          <c:dPt>
            <c:idx val="7"/>
            <c:bubble3D val="0"/>
            <c:spPr>
              <a:gradFill>
                <a:gsLst>
                  <a:gs pos="100000">
                    <a:schemeClr val="accent4">
                      <a:lumMod val="80000"/>
                      <a:lumOff val="20000"/>
                      <a:lumMod val="60000"/>
                      <a:lumOff val="40000"/>
                    </a:schemeClr>
                  </a:gs>
                  <a:gs pos="0">
                    <a:schemeClr val="accent4">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F-B2F6-44FD-985C-ADC5BF39D5B1}"/>
              </c:ext>
            </c:extLst>
          </c:dPt>
          <c:dPt>
            <c:idx val="8"/>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1-B2F6-44FD-985C-ADC5BF39D5B1}"/>
              </c:ext>
            </c:extLst>
          </c:dPt>
          <c:dPt>
            <c:idx val="9"/>
            <c:bubble3D val="0"/>
            <c:spPr>
              <a:gradFill>
                <a:gsLst>
                  <a:gs pos="100000">
                    <a:schemeClr val="accent2">
                      <a:lumMod val="80000"/>
                      <a:lumMod val="60000"/>
                      <a:lumOff val="40000"/>
                    </a:schemeClr>
                  </a:gs>
                  <a:gs pos="0">
                    <a:schemeClr val="accent2">
                      <a:lumMod val="80000"/>
                    </a:schemeClr>
                  </a:gs>
                </a:gsLst>
                <a:lin ang="5400000" scaled="0"/>
              </a:gradFill>
              <a:ln w="19050">
                <a:solidFill>
                  <a:schemeClr val="lt1"/>
                </a:solidFill>
              </a:ln>
              <a:effectLst/>
            </c:spPr>
            <c:extLst>
              <c:ext xmlns:c16="http://schemas.microsoft.com/office/drawing/2014/chart" uri="{C3380CC4-5D6E-409C-BE32-E72D297353CC}">
                <c16:uniqueId val="{00000013-B2F6-44FD-985C-ADC5BF39D5B1}"/>
              </c:ext>
            </c:extLst>
          </c:dPt>
          <c:dPt>
            <c:idx val="10"/>
            <c:bubble3D val="0"/>
            <c:spPr>
              <a:gradFill>
                <a:gsLst>
                  <a:gs pos="100000">
                    <a:schemeClr val="accent4">
                      <a:lumMod val="80000"/>
                      <a:lumMod val="60000"/>
                      <a:lumOff val="40000"/>
                    </a:schemeClr>
                  </a:gs>
                  <a:gs pos="0">
                    <a:schemeClr val="accent4">
                      <a:lumMod val="80000"/>
                    </a:schemeClr>
                  </a:gs>
                </a:gsLst>
                <a:lin ang="5400000" scaled="0"/>
              </a:gradFill>
              <a:ln w="19050">
                <a:solidFill>
                  <a:schemeClr val="lt1"/>
                </a:solidFill>
              </a:ln>
              <a:effectLst/>
            </c:spPr>
            <c:extLst>
              <c:ext xmlns:c16="http://schemas.microsoft.com/office/drawing/2014/chart" uri="{C3380CC4-5D6E-409C-BE32-E72D297353CC}">
                <c16:uniqueId val="{00000015-B2F6-44FD-985C-ADC5BF39D5B1}"/>
              </c:ext>
            </c:extLst>
          </c:dPt>
          <c:dLbls>
            <c:dLbl>
              <c:idx val="2"/>
              <c:layout>
                <c:manualLayout>
                  <c:x val="0.12106323185543974"/>
                  <c:y val="8.6470642211188511E-2"/>
                </c:manualLayout>
              </c:layout>
              <c:tx>
                <c:rich>
                  <a:bodyPr/>
                  <a:lstStyle/>
                  <a:p>
                    <a:r>
                      <a:rPr lang="en-US"/>
                      <a:t>Moto</a:t>
                    </a:r>
                    <a:r>
                      <a:rPr lang="en-US" dirty="0"/>
                      <a:t>
0.4%</a:t>
                    </a:r>
                  </a:p>
                </c:rich>
              </c:tx>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2F6-44FD-985C-ADC5BF39D5B1}"/>
                </c:ext>
              </c:extLst>
            </c:dLbl>
            <c:dLbl>
              <c:idx val="4"/>
              <c:layout>
                <c:manualLayout>
                  <c:x val="-0.1488929150578932"/>
                  <c:y val="7.8045125047153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2F6-44FD-985C-ADC5BF39D5B1}"/>
                </c:ext>
              </c:extLst>
            </c:dLbl>
            <c:numFmt formatCode="0.0%" sourceLinked="0"/>
            <c:spPr>
              <a:noFill/>
              <a:ln>
                <a:noFill/>
              </a:ln>
              <a:effectLst/>
            </c:spPr>
            <c:txPr>
              <a:bodyPr rot="0" vert="horz"/>
              <a:lstStyle/>
              <a:p>
                <a:pPr>
                  <a:defRPr sz="800"/>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'Community Summary-2'!$C$48:$C$52</c:f>
              <c:strCache>
                <c:ptCount val="5"/>
                <c:pt idx="0">
                  <c:v>Car</c:v>
                </c:pt>
                <c:pt idx="1">
                  <c:v>Light Truck</c:v>
                </c:pt>
                <c:pt idx="2">
                  <c:v>Motocycle</c:v>
                </c:pt>
                <c:pt idx="3">
                  <c:v>Heavy Truck</c:v>
                </c:pt>
                <c:pt idx="4">
                  <c:v>Bus</c:v>
                </c:pt>
              </c:strCache>
            </c:strRef>
          </c:cat>
          <c:val>
            <c:numRef>
              <c:f>'Community Summary-2'!$F$48:$F$52</c:f>
              <c:numCache>
                <c:formatCode>#,##0.0</c:formatCode>
                <c:ptCount val="5"/>
                <c:pt idx="0">
                  <c:v>18168.302208684076</c:v>
                </c:pt>
                <c:pt idx="1">
                  <c:v>24773.77627405012</c:v>
                </c:pt>
                <c:pt idx="2">
                  <c:v>238.80441128111599</c:v>
                </c:pt>
                <c:pt idx="3">
                  <c:v>21037.217547187163</c:v>
                </c:pt>
                <c:pt idx="4">
                  <c:v>3277.1965576510152</c:v>
                </c:pt>
              </c:numCache>
            </c:numRef>
          </c:val>
          <c:extLst>
            <c:ext xmlns:c16="http://schemas.microsoft.com/office/drawing/2014/chart" uri="{C3380CC4-5D6E-409C-BE32-E72D297353CC}">
              <c16:uniqueId val="{00000016-B2F6-44FD-985C-ADC5BF39D5B1}"/>
            </c:ext>
          </c:extLst>
        </c:ser>
        <c:dLbls>
          <c:dLblPos val="outEnd"/>
          <c:showLegendKey val="0"/>
          <c:showVal val="0"/>
          <c:showCatName val="1"/>
          <c:showSerName val="0"/>
          <c:showPercent val="0"/>
          <c:showBubbleSize val="0"/>
          <c:showLeaderLines val="0"/>
        </c:dLbls>
        <c:firstSliceAng val="75"/>
      </c:pieChart>
      <c:spPr>
        <a:noFill/>
        <a:ln>
          <a:noFill/>
        </a:ln>
        <a:effectLst/>
      </c:spPr>
    </c:plotArea>
    <c:plotVisOnly val="1"/>
    <c:dispBlanksAs val="zero"/>
    <c:showDLblsOverMax val="0"/>
  </c:chart>
  <c:spPr>
    <a:noFill/>
    <a:ln w="9525" cap="flat" cmpd="sng" algn="ctr">
      <a:noFill/>
      <a:round/>
    </a:ln>
    <a:effectLst/>
  </c:spPr>
  <c:txPr>
    <a:bodyPr/>
    <a:lstStyle/>
    <a:p>
      <a:pPr>
        <a:defRPr>
          <a:solidFill>
            <a:schemeClr val="tx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manualLayout>
          <c:layoutTarget val="inner"/>
          <c:xMode val="edge"/>
          <c:yMode val="edge"/>
          <c:x val="0.21031111111111112"/>
          <c:y val="0.14482456140350877"/>
          <c:w val="0.57937777777777777"/>
          <c:h val="0.76233918128654976"/>
        </c:manualLayout>
      </c:layout>
      <c:pieChart>
        <c:varyColors val="1"/>
        <c:ser>
          <c:idx val="0"/>
          <c:order val="0"/>
          <c:spPr>
            <a:solidFill>
              <a:srgbClr val="FF6600">
                <a:alpha val="69804"/>
              </a:srgbClr>
            </a:solidFill>
            <a:ln w="19050">
              <a:solidFill>
                <a:schemeClr val="bg1"/>
              </a:solidFill>
            </a:ln>
            <a:effectLst>
              <a:outerShdw blurRad="63500" sx="102000" sy="102000" algn="ctr" rotWithShape="0">
                <a:schemeClr val="accent3">
                  <a:alpha val="40000"/>
                </a:schemeClr>
              </a:outerShdw>
            </a:effectLst>
          </c:spPr>
          <c:dPt>
            <c:idx val="0"/>
            <c:bubble3D val="0"/>
            <c:extLst>
              <c:ext xmlns:c16="http://schemas.microsoft.com/office/drawing/2014/chart" uri="{C3380CC4-5D6E-409C-BE32-E72D297353CC}">
                <c16:uniqueId val="{00000000-A9E4-4365-BDD3-A0EA35EBCBE0}"/>
              </c:ext>
            </c:extLst>
          </c:dPt>
          <c:dPt>
            <c:idx val="1"/>
            <c:bubble3D val="0"/>
            <c:extLst>
              <c:ext xmlns:c16="http://schemas.microsoft.com/office/drawing/2014/chart" uri="{C3380CC4-5D6E-409C-BE32-E72D297353CC}">
                <c16:uniqueId val="{00000001-A9E4-4365-BDD3-A0EA35EBCBE0}"/>
              </c:ext>
            </c:extLst>
          </c:dPt>
          <c:dPt>
            <c:idx val="2"/>
            <c:bubble3D val="0"/>
            <c:extLst>
              <c:ext xmlns:c16="http://schemas.microsoft.com/office/drawing/2014/chart" uri="{C3380CC4-5D6E-409C-BE32-E72D297353CC}">
                <c16:uniqueId val="{00000002-A9E4-4365-BDD3-A0EA35EBCBE0}"/>
              </c:ext>
            </c:extLst>
          </c:dPt>
          <c:dPt>
            <c:idx val="3"/>
            <c:bubble3D val="0"/>
            <c:extLst>
              <c:ext xmlns:c16="http://schemas.microsoft.com/office/drawing/2014/chart" uri="{C3380CC4-5D6E-409C-BE32-E72D297353CC}">
                <c16:uniqueId val="{00000003-A9E4-4365-BDD3-A0EA35EBCBE0}"/>
              </c:ext>
            </c:extLst>
          </c:dPt>
          <c:dPt>
            <c:idx val="4"/>
            <c:bubble3D val="0"/>
            <c:extLst>
              <c:ext xmlns:c16="http://schemas.microsoft.com/office/drawing/2014/chart" uri="{C3380CC4-5D6E-409C-BE32-E72D297353CC}">
                <c16:uniqueId val="{00000004-A9E4-4365-BDD3-A0EA35EBCBE0}"/>
              </c:ext>
            </c:extLst>
          </c:dPt>
          <c:dPt>
            <c:idx val="5"/>
            <c:bubble3D val="0"/>
            <c:extLst>
              <c:ext xmlns:c16="http://schemas.microsoft.com/office/drawing/2014/chart" uri="{C3380CC4-5D6E-409C-BE32-E72D297353CC}">
                <c16:uniqueId val="{00000005-A9E4-4365-BDD3-A0EA35EBCBE0}"/>
              </c:ext>
            </c:extLst>
          </c:dPt>
          <c:dLbls>
            <c:dLbl>
              <c:idx val="0"/>
              <c:tx>
                <c:rich>
                  <a:bodyPr/>
                  <a:lstStyle/>
                  <a:p>
                    <a:r>
                      <a:rPr lang="en-US" b="1" dirty="0"/>
                      <a:t>Electricity</a:t>
                    </a:r>
                    <a:r>
                      <a:rPr lang="en-US" dirty="0"/>
                      <a:t>
78.6%</a:t>
                    </a: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A9E4-4365-BDD3-A0EA35EBCBE0}"/>
                </c:ext>
              </c:extLst>
            </c:dLbl>
            <c:dLbl>
              <c:idx val="1"/>
              <c:tx>
                <c:rich>
                  <a:bodyPr/>
                  <a:lstStyle/>
                  <a:p>
                    <a:r>
                      <a:rPr lang="en-US" b="1" dirty="0"/>
                      <a:t>Fuel Oil</a:t>
                    </a:r>
                    <a:r>
                      <a:rPr lang="en-US" dirty="0"/>
                      <a:t>
20.2%</a:t>
                    </a: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9E4-4365-BDD3-A0EA35EBCBE0}"/>
                </c:ext>
              </c:extLst>
            </c:dLbl>
            <c:dLbl>
              <c:idx val="2"/>
              <c:delete val="1"/>
              <c:extLst>
                <c:ext xmlns:c15="http://schemas.microsoft.com/office/drawing/2012/chart" uri="{CE6537A1-D6FC-4f65-9D91-7224C49458BB}"/>
                <c:ext xmlns:c16="http://schemas.microsoft.com/office/drawing/2014/chart" uri="{C3380CC4-5D6E-409C-BE32-E72D297353CC}">
                  <c16:uniqueId val="{00000002-A9E4-4365-BDD3-A0EA35EBCBE0}"/>
                </c:ext>
              </c:extLst>
            </c:dLbl>
            <c:dLbl>
              <c:idx val="3"/>
              <c:delete val="1"/>
              <c:extLst>
                <c:ext xmlns:c15="http://schemas.microsoft.com/office/drawing/2012/chart" uri="{CE6537A1-D6FC-4f65-9D91-7224C49458BB}"/>
                <c:ext xmlns:c16="http://schemas.microsoft.com/office/drawing/2014/chart" uri="{C3380CC4-5D6E-409C-BE32-E72D297353CC}">
                  <c16:uniqueId val="{00000003-A9E4-4365-BDD3-A0EA35EBCBE0}"/>
                </c:ext>
              </c:extLst>
            </c:dLbl>
            <c:dLbl>
              <c:idx val="4"/>
              <c:layout>
                <c:manualLayout>
                  <c:x val="-6.1500434405677852E-2"/>
                  <c:y val="0.14223060756547173"/>
                </c:manualLayout>
              </c:layout>
              <c:numFmt formatCode="0.0%" sourceLinked="0"/>
              <c:spPr>
                <a:effectLst/>
              </c:spPr>
              <c:txPr>
                <a:bodyPr/>
                <a:lstStyle/>
                <a:p>
                  <a:pPr>
                    <a:defRPr sz="700"/>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A9E4-4365-BDD3-A0EA35EBCBE0}"/>
                </c:ext>
              </c:extLst>
            </c:dLbl>
            <c:dLbl>
              <c:idx val="5"/>
              <c:layout>
                <c:manualLayout>
                  <c:x val="-7.4369877964269318E-2"/>
                  <c:y val="-4.5895053116888726E-2"/>
                </c:manualLayout>
              </c:layout>
              <c:tx>
                <c:rich>
                  <a:bodyPr/>
                  <a:lstStyle/>
                  <a:p>
                    <a:pPr>
                      <a:defRPr sz="700"/>
                    </a:pPr>
                    <a:r>
                      <a:rPr lang="en-US" sz="500" dirty="0"/>
                      <a:t>Propane</a:t>
                    </a:r>
                    <a:r>
                      <a:rPr lang="en-US" sz="700" dirty="0"/>
                      <a:t> 
0.7%</a:t>
                    </a:r>
                  </a:p>
                </c:rich>
              </c:tx>
              <c:numFmt formatCode="0.0%" sourceLinked="0"/>
              <c:spPr>
                <a:effectLst/>
              </c:sp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9E4-4365-BDD3-A0EA35EBCBE0}"/>
                </c:ext>
              </c:extLst>
            </c:dLbl>
            <c:dLbl>
              <c:idx val="6"/>
              <c:delete val="1"/>
              <c:extLst>
                <c:ext xmlns:c15="http://schemas.microsoft.com/office/drawing/2012/chart" uri="{CE6537A1-D6FC-4f65-9D91-7224C49458BB}"/>
                <c:ext xmlns:c16="http://schemas.microsoft.com/office/drawing/2014/chart" uri="{C3380CC4-5D6E-409C-BE32-E72D297353CC}">
                  <c16:uniqueId val="{00000006-57AA-4055-A5D3-855F162EB1F3}"/>
                </c:ext>
              </c:extLst>
            </c:dLbl>
            <c:numFmt formatCode="0.0%" sourceLinked="0"/>
            <c:spPr>
              <a:effectLst/>
            </c:sp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'Community Summary-2'!$C$124:$C$130</c:f>
              <c:strCache>
                <c:ptCount val="7"/>
                <c:pt idx="0">
                  <c:v>Electricity</c:v>
                </c:pt>
                <c:pt idx="1">
                  <c:v>Fuel Oil</c:v>
                </c:pt>
                <c:pt idx="2">
                  <c:v>Natural Gas</c:v>
                </c:pt>
                <c:pt idx="3">
                  <c:v>Diesel - Buildings</c:v>
                </c:pt>
                <c:pt idx="4">
                  <c:v>Heavy Fuel Oil</c:v>
                </c:pt>
                <c:pt idx="5">
                  <c:v>Propane - Buildings</c:v>
                </c:pt>
                <c:pt idx="6">
                  <c:v>District Energy</c:v>
                </c:pt>
              </c:strCache>
            </c:strRef>
          </c:cat>
          <c:val>
            <c:numRef>
              <c:f>'Community Summary-2'!$F$124:$F$130</c:f>
              <c:numCache>
                <c:formatCode>#,##0.0</c:formatCode>
                <c:ptCount val="7"/>
                <c:pt idx="0">
                  <c:v>48619.218760000003</c:v>
                </c:pt>
                <c:pt idx="1">
                  <c:v>12470.701175439885</c:v>
                </c:pt>
                <c:pt idx="2">
                  <c:v>0</c:v>
                </c:pt>
                <c:pt idx="3">
                  <c:v>0</c:v>
                </c:pt>
                <c:pt idx="4">
                  <c:v>327.25673114719643</c:v>
                </c:pt>
                <c:pt idx="5">
                  <c:v>424.50083560558596</c:v>
                </c:pt>
                <c:pt idx="6">
                  <c:v>0</c:v>
                </c:pt>
              </c:numCache>
            </c:numRef>
          </c:val>
          <c:extLst>
            <c:ext xmlns:c16="http://schemas.microsoft.com/office/drawing/2014/chart" uri="{C3380CC4-5D6E-409C-BE32-E72D297353CC}">
              <c16:uniqueId val="{00000006-A9E4-4365-BDD3-A0EA35EBCBE0}"/>
            </c:ext>
          </c:extLst>
        </c:ser>
        <c:dLbls>
          <c:showLegendKey val="0"/>
          <c:showVal val="0"/>
          <c:showCatName val="0"/>
          <c:showSerName val="0"/>
          <c:showPercent val="0"/>
          <c:showBubbleSize val="0"/>
          <c:showLeaderLines val="0"/>
        </c:dLbls>
        <c:firstSliceAng val="75"/>
      </c:pieChart>
      <c:spPr>
        <a:noFill/>
        <a:ln w="25400">
          <a:noFill/>
        </a:ln>
      </c:spPr>
    </c:plotArea>
    <c:plotVisOnly val="1"/>
    <c:dispBlanksAs val="zero"/>
    <c:showDLblsOverMax val="0"/>
  </c:chart>
  <c:spPr>
    <a:solidFill>
      <a:srgbClr val="FFFFFF">
        <a:alpha val="25098"/>
      </a:srgbClr>
    </a:solidFill>
    <a:ln>
      <a:noFill/>
    </a:ln>
  </c:spPr>
  <c:txPr>
    <a:bodyPr/>
    <a:lstStyle/>
    <a:p>
      <a:pPr>
        <a:defRPr sz="1000" b="0" i="0" u="none" strike="noStrike" baseline="0">
          <a:solidFill>
            <a:schemeClr val="tx1"/>
          </a:solidFill>
          <a:latin typeface="Calibri"/>
          <a:ea typeface="Calibri"/>
          <a:cs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F2F98-B9D0-488F-B297-AA052A042C28}" type="datetimeFigureOut">
              <a:rPr lang="en-CA" smtClean="0"/>
              <a:pPr/>
              <a:t>2018-01-17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B8C32F-E926-4E86-B8A6-8E4CD9A7F3B8}" type="slidenum">
              <a:rPr lang="en-CA" smtClean="0"/>
              <a:pPr/>
              <a:t>‹#›</a:t>
            </a:fld>
            <a:endParaRPr lang="en-CA"/>
          </a:p>
        </p:txBody>
      </p:sp>
    </p:spTree>
    <p:extLst>
      <p:ext uri="{BB962C8B-B14F-4D97-AF65-F5344CB8AC3E}">
        <p14:creationId xmlns:p14="http://schemas.microsoft.com/office/powerpoint/2010/main" val="15987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a:highlight>
                  <a:srgbClr val="FFFF00"/>
                </a:highlight>
              </a:rPr>
              <a:t>THIS IS THE BASIC TEMPLATE TO BE USED FOR OVERVIEW PRESENTATION FOR QUEST AND RECRUITING SUBSCRIBERS AND PLUS LEVEL SUPPORTERS</a:t>
            </a:r>
            <a:endParaRPr>
              <a:highlight>
                <a:srgbClr val="FFFF00"/>
              </a:highlight>
            </a:endParaRPr>
          </a:p>
          <a:p>
            <a:pPr marL="0" lvl="0" indent="0">
              <a:spcBef>
                <a:spcPts val="0"/>
              </a:spcBef>
              <a:spcAft>
                <a:spcPts val="0"/>
              </a:spcAft>
              <a:buNone/>
            </a:pPr>
            <a:endParaRPr>
              <a:highlight>
                <a:srgbClr val="FFFF00"/>
              </a:highlight>
            </a:endParaRPr>
          </a:p>
          <a:p>
            <a:pPr marL="0" lvl="0" indent="0" rtl="0">
              <a:spcBef>
                <a:spcPts val="0"/>
              </a:spcBef>
              <a:spcAft>
                <a:spcPts val="0"/>
              </a:spcAft>
              <a:buNone/>
            </a:pPr>
            <a:r>
              <a:rPr lang="en">
                <a:highlight>
                  <a:srgbClr val="FFFF00"/>
                </a:highlight>
              </a:rPr>
              <a:t>SLIDES CAN BE LOCKED OUT TO SUIT THE AUDIENCE -- HIGHLIGHTS REFLECT AREAS WHERE MODIFICATIONS WILL BE REQUIRED</a:t>
            </a:r>
            <a:endParaRPr>
              <a:highlight>
                <a:srgbClr val="FFFF00"/>
              </a:highlight>
            </a:endParaRPr>
          </a:p>
        </p:txBody>
      </p:sp>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110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CA" sz="1200" dirty="0"/>
              <a:t>M1</a:t>
            </a:r>
          </a:p>
          <a:p>
            <a:pPr marL="342900" indent="-342900">
              <a:buFont typeface="Wingdings" panose="05000000000000000000" pitchFamily="2" charset="2"/>
              <a:buChar char="§"/>
            </a:pPr>
            <a:r>
              <a:rPr lang="en-CA" sz="1200" dirty="0"/>
              <a:t>DIY – Do it yourself </a:t>
            </a:r>
          </a:p>
          <a:p>
            <a:pPr marL="342900" indent="-342900">
              <a:buFont typeface="Wingdings" panose="05000000000000000000" pitchFamily="2" charset="2"/>
              <a:buChar char="§"/>
            </a:pPr>
            <a:r>
              <a:rPr lang="en-CA" sz="1200" dirty="0"/>
              <a:t>Use the PCP Tool, or</a:t>
            </a:r>
          </a:p>
          <a:p>
            <a:pPr marL="342900" indent="-342900">
              <a:buFont typeface="Wingdings" panose="05000000000000000000" pitchFamily="2" charset="2"/>
              <a:buChar char="§"/>
            </a:pPr>
            <a:r>
              <a:rPr lang="en-CA" sz="1200" dirty="0"/>
              <a:t>Work with a Champion</a:t>
            </a:r>
          </a:p>
          <a:p>
            <a:pPr marL="342900" indent="-342900">
              <a:buFont typeface="Wingdings" panose="05000000000000000000" pitchFamily="2" charset="2"/>
              <a:buChar char="§"/>
            </a:pPr>
            <a:r>
              <a:rPr lang="en-CA" sz="1200" dirty="0"/>
              <a:t>Hire a consultant / Join a multi-municipal project</a:t>
            </a:r>
          </a:p>
          <a:p>
            <a:pPr marL="0" indent="0">
              <a:buFont typeface="Wingdings" panose="05000000000000000000" pitchFamily="2" charset="2"/>
              <a:buNone/>
            </a:pPr>
            <a:r>
              <a:rPr lang="en-CA" sz="1200" dirty="0"/>
              <a:t>M2 – targets – 20% corporate, 6% community.  Top Down or Bottom Up, or Both.  Can compare low, mid, high targets.</a:t>
            </a:r>
          </a:p>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CA" sz="1200" b="0" i="0" u="none" strike="noStrike" cap="none" smtClean="0">
                <a:solidFill>
                  <a:schemeClr val="dk1"/>
                </a:solidFill>
                <a:latin typeface="Calibri"/>
                <a:ea typeface="Calibri"/>
                <a:cs typeface="Calibri"/>
                <a:sym typeface="Calibri"/>
              </a:rPr>
              <a:t>10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302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CA" dirty="0"/>
              <a:t>Factors to consider when setting a community GHG target</a:t>
            </a:r>
          </a:p>
          <a:p>
            <a:r>
              <a:rPr lang="en-CA" dirty="0"/>
              <a:t>Energy and emissions sources, factors, BAU</a:t>
            </a:r>
          </a:p>
          <a:p>
            <a:r>
              <a:rPr lang="en-CA" dirty="0"/>
              <a:t>Local socio economics, population growth, business and economic activity</a:t>
            </a:r>
          </a:p>
          <a:p>
            <a:r>
              <a:rPr lang="en-CA" dirty="0"/>
              <a:t>Community form and Geography (urban/rural, climate, topography)</a:t>
            </a:r>
          </a:p>
          <a:p>
            <a:r>
              <a:rPr lang="en-CA" dirty="0"/>
              <a:t>Local policy context – OCP, ICSP, Econ dev plan</a:t>
            </a:r>
          </a:p>
          <a:p>
            <a:r>
              <a:rPr lang="en-CA" dirty="0"/>
              <a:t>Provincial policy – building standards, vehicle standards, emissions factors, cc action plan targets</a:t>
            </a:r>
          </a:p>
          <a:p>
            <a:r>
              <a:rPr lang="en-CA" dirty="0"/>
              <a:t>Technological and social change – renewable energy, vehicle technologies, social networking, collaborative economy</a:t>
            </a:r>
          </a:p>
        </p:txBody>
      </p:sp>
      <p:sp>
        <p:nvSpPr>
          <p:cNvPr id="4" name="Slide Number Placeholder 3"/>
          <p:cNvSpPr>
            <a:spLocks noGrp="1"/>
          </p:cNvSpPr>
          <p:nvPr>
            <p:ph type="sldNum" sz="quarter" idx="10"/>
          </p:nvPr>
        </p:nvSpPr>
        <p:spPr/>
        <p:txBody>
          <a:bodyPr/>
          <a:lstStyle/>
          <a:p>
            <a:fld id="{E6B8C32F-E926-4E86-B8A6-8E4CD9A7F3B8}" type="slidenum">
              <a:rPr lang="en-CA" smtClean="0"/>
              <a:pPr/>
              <a:t>11</a:t>
            </a:fld>
            <a:endParaRPr lang="en-CA"/>
          </a:p>
        </p:txBody>
      </p:sp>
    </p:spTree>
    <p:extLst>
      <p:ext uri="{BB962C8B-B14F-4D97-AF65-F5344CB8AC3E}">
        <p14:creationId xmlns:p14="http://schemas.microsoft.com/office/powerpoint/2010/main" val="1369128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No standard</a:t>
            </a:r>
            <a:r>
              <a:rPr lang="en-CA" sz="1200" baseline="0" dirty="0"/>
              <a:t> approach to developing or implementing a CEP // no single definition.  However, we have compared CEPs across Canada (in GTI), identified policies in each Province, we are working with pilot communities on a Scorecard, we have produced a bilingual CEP Primer for NB and ON Municipalities, and at least 45% of NB municipalities are advancing an energy and emissions reduction plan.  ON provides funding to municipalities to develop CEPs.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latin typeface="Arial" panose="020B0604020202020204" pitchFamily="34" charset="0"/>
                <a:cs typeface="Arial" panose="020B0604020202020204" pitchFamily="34" charset="0"/>
              </a:rPr>
              <a:t>CEP typically</a:t>
            </a:r>
            <a:r>
              <a:rPr lang="en-CA" sz="1200" baseline="0" dirty="0">
                <a:latin typeface="Arial" panose="020B0604020202020204" pitchFamily="34" charset="0"/>
                <a:cs typeface="Arial" panose="020B0604020202020204" pitchFamily="34" charset="0"/>
              </a:rPr>
              <a:t> </a:t>
            </a:r>
            <a:r>
              <a:rPr lang="en-CA" sz="1200" dirty="0">
                <a:latin typeface="Arial" panose="020B0604020202020204" pitchFamily="34" charset="0"/>
                <a:cs typeface="Arial" panose="020B0604020202020204" pitchFamily="34" charset="0"/>
              </a:rPr>
              <a:t>Led by local government, developed and implemented by the community</a:t>
            </a:r>
            <a:endParaRPr lang="en-CA" sz="1200" dirty="0">
              <a:cs typeface="Arial" panose="020B0604020202020204" pitchFamily="34" charset="0"/>
            </a:endParaRPr>
          </a:p>
          <a:p>
            <a:pPr lvl="0">
              <a:spcBef>
                <a:spcPts val="0"/>
              </a:spcBef>
              <a:buNone/>
            </a:pPr>
            <a:endParaRPr lang="en" dirty="0"/>
          </a:p>
          <a:p>
            <a:pPr lvl="0">
              <a:spcBef>
                <a:spcPts val="0"/>
              </a:spcBef>
              <a:buNone/>
            </a:pPr>
            <a:r>
              <a:rPr lang="en" dirty="0"/>
              <a:t>A CEP often includes such measures as:</a:t>
            </a:r>
          </a:p>
          <a:p>
            <a:pPr marL="171450" lvl="0" indent="-171450">
              <a:spcBef>
                <a:spcPts val="0"/>
              </a:spcBef>
              <a:buFont typeface="Arial" panose="020B0604020202020204" pitchFamily="34" charset="0"/>
              <a:buChar char="•"/>
            </a:pPr>
            <a:r>
              <a:rPr lang="en" dirty="0"/>
              <a:t>Public consultation/</a:t>
            </a:r>
            <a:r>
              <a:rPr lang="en-CA" dirty="0"/>
              <a:t>engagement</a:t>
            </a:r>
          </a:p>
          <a:p>
            <a:pPr marL="171450" lvl="0" indent="-171450">
              <a:spcBef>
                <a:spcPts val="0"/>
              </a:spcBef>
              <a:buFont typeface="Arial" panose="020B0604020202020204" pitchFamily="34" charset="0"/>
              <a:buChar char="•"/>
            </a:pPr>
            <a:r>
              <a:rPr lang="en-CA" dirty="0"/>
              <a:t>Energy Efficiency in Buildings</a:t>
            </a:r>
          </a:p>
          <a:p>
            <a:pPr marL="171450" lvl="0" indent="-171450">
              <a:spcBef>
                <a:spcPts val="0"/>
              </a:spcBef>
              <a:buFont typeface="Arial" panose="020B0604020202020204" pitchFamily="34" charset="0"/>
              <a:buChar char="•"/>
            </a:pPr>
            <a:r>
              <a:rPr lang="en-CA" dirty="0"/>
              <a:t>Planning/policy measures</a:t>
            </a:r>
          </a:p>
          <a:p>
            <a:pPr marL="171450" lvl="0" indent="-171450">
              <a:spcBef>
                <a:spcPts val="0"/>
              </a:spcBef>
              <a:buFont typeface="Arial" panose="020B0604020202020204" pitchFamily="34" charset="0"/>
              <a:buChar char="•"/>
            </a:pPr>
            <a:r>
              <a:rPr lang="en-CA" dirty="0"/>
              <a:t>Transportation measures</a:t>
            </a:r>
          </a:p>
          <a:p>
            <a:pPr lvl="0">
              <a:spcBef>
                <a:spcPts val="0"/>
              </a:spcBef>
              <a:buNone/>
            </a:pPr>
            <a:endParaRPr lang="en-CA" dirty="0"/>
          </a:p>
          <a:p>
            <a:pPr marL="0" indent="0">
              <a:buFont typeface="Arial" panose="020B0604020202020204" pitchFamily="34" charset="0"/>
              <a:buNone/>
            </a:pPr>
            <a:r>
              <a:rPr lang="en-US" sz="1400" dirty="0"/>
              <a:t>CEPs</a:t>
            </a:r>
            <a:r>
              <a:rPr lang="en-US" sz="1400" baseline="0" dirty="0"/>
              <a:t> </a:t>
            </a:r>
            <a:r>
              <a:rPr lang="en-US" sz="1400" dirty="0"/>
              <a:t>typically contain:</a:t>
            </a:r>
          </a:p>
          <a:p>
            <a:pPr marL="285750" lvl="0" indent="-285750">
              <a:buFont typeface="Arial" panose="020B0604020202020204" pitchFamily="34" charset="0"/>
              <a:buChar char="•"/>
            </a:pPr>
            <a:r>
              <a:rPr lang="en-CA" sz="1400" dirty="0">
                <a:cs typeface="Arial" panose="020B0604020202020204" pitchFamily="34" charset="0"/>
              </a:rPr>
              <a:t>A baseline inventory of energy and GHG emissions</a:t>
            </a:r>
          </a:p>
          <a:p>
            <a:pPr marL="285750" lvl="0" indent="-285750">
              <a:buFont typeface="Arial" panose="020B0604020202020204" pitchFamily="34" charset="0"/>
              <a:buChar char="•"/>
            </a:pPr>
            <a:r>
              <a:rPr lang="en-CA" sz="1400" dirty="0">
                <a:cs typeface="Arial" panose="020B0604020202020204" pitchFamily="34" charset="0"/>
              </a:rPr>
              <a:t>Energy conservation and GHG reduction targets</a:t>
            </a:r>
          </a:p>
          <a:p>
            <a:pPr marL="285750" lvl="0" indent="-285750">
              <a:buFont typeface="Arial" panose="020B0604020202020204" pitchFamily="34" charset="0"/>
              <a:buChar char="•"/>
            </a:pPr>
            <a:r>
              <a:rPr lang="en-CA" sz="1400" dirty="0">
                <a:cs typeface="Arial" panose="020B0604020202020204" pitchFamily="34" charset="0"/>
              </a:rPr>
              <a:t>Energy models</a:t>
            </a:r>
          </a:p>
          <a:p>
            <a:pPr marL="285750" lvl="0" indent="-285750">
              <a:buFont typeface="Arial" panose="020B0604020202020204" pitchFamily="34" charset="0"/>
              <a:buChar char="•"/>
            </a:pPr>
            <a:r>
              <a:rPr lang="en-CA" sz="1400" dirty="0">
                <a:cs typeface="Arial" panose="020B0604020202020204" pitchFamily="34" charset="0"/>
              </a:rPr>
              <a:t>Actions to achieve targets</a:t>
            </a:r>
          </a:p>
          <a:p>
            <a:pPr marL="285750" lvl="0" indent="-285750">
              <a:buFont typeface="Arial" panose="020B0604020202020204" pitchFamily="34" charset="0"/>
              <a:buChar char="•"/>
            </a:pPr>
            <a:r>
              <a:rPr lang="en-CA" sz="1400" dirty="0">
                <a:cs typeface="Arial" panose="020B0604020202020204" pitchFamily="34" charset="0"/>
              </a:rPr>
              <a:t>Implementation Strategy</a:t>
            </a:r>
          </a:p>
          <a:p>
            <a:pPr marL="285750" lvl="0" indent="-285750">
              <a:buFont typeface="Arial" panose="020B0604020202020204" pitchFamily="34" charset="0"/>
              <a:buChar char="•"/>
            </a:pPr>
            <a:r>
              <a:rPr lang="en-CA" sz="1400" dirty="0">
                <a:cs typeface="Arial" panose="020B0604020202020204" pitchFamily="34" charset="0"/>
              </a:rPr>
              <a:t>Community and stakeholder support strategies</a:t>
            </a:r>
          </a:p>
          <a:p>
            <a:pPr marL="285750" lvl="0" indent="-285750">
              <a:buFont typeface="Arial" panose="020B0604020202020204" pitchFamily="34" charset="0"/>
              <a:buChar char="•"/>
            </a:pPr>
            <a:endParaRPr lang="en-CA" sz="1400" dirty="0">
              <a:cs typeface="Arial" panose="020B0604020202020204" pitchFamily="34" charset="0"/>
            </a:endParaRPr>
          </a:p>
          <a:p>
            <a:pPr marL="0" lvl="0" indent="0">
              <a:buFont typeface="Arial" panose="020B0604020202020204" pitchFamily="34" charset="0"/>
              <a:buNone/>
            </a:pPr>
            <a:endParaRPr lang="en-CA" sz="1400" dirty="0">
              <a:cs typeface="Arial" panose="020B0604020202020204" pitchFamily="34" charset="0"/>
            </a:endParaRPr>
          </a:p>
          <a:p>
            <a:pPr lvl="0">
              <a:spcBef>
                <a:spcPts val="0"/>
              </a:spcBef>
              <a:buNone/>
            </a:pPr>
            <a:endParaRPr lang="en-CA" dirty="0"/>
          </a:p>
        </p:txBody>
      </p:sp>
    </p:spTree>
    <p:extLst>
      <p:ext uri="{BB962C8B-B14F-4D97-AF65-F5344CB8AC3E}">
        <p14:creationId xmlns:p14="http://schemas.microsoft.com/office/powerpoint/2010/main" val="133096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Think Sectors: Corporate, Community</a:t>
            </a:r>
            <a:r>
              <a:rPr lang="en-CA" baseline="0" dirty="0"/>
              <a:t> residential, commercial, institutional, industrial, transport, waste, etc.</a:t>
            </a:r>
            <a:endParaRPr lang="en-CA" dirty="0"/>
          </a:p>
          <a:p>
            <a:r>
              <a:rPr lang="en-CA" dirty="0"/>
              <a:t>Think Principles: Quest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The successful implementation of Smart Energy Communities on any scale requires astute decision making on both the policy side and the technical side. QUEST has developed the following technical principles in order to guide the effective implementation of Smart Energy Communities.</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r>
              <a:rPr lang="en-CA" dirty="0"/>
              <a:t>Energy efficiency and heat conversion, heat pumps</a:t>
            </a:r>
          </a:p>
          <a:p>
            <a:endParaRPr lang="en-CA" dirty="0"/>
          </a:p>
        </p:txBody>
      </p:sp>
      <p:sp>
        <p:nvSpPr>
          <p:cNvPr id="4" name="Slide Number Placeholder 3"/>
          <p:cNvSpPr>
            <a:spLocks noGrp="1"/>
          </p:cNvSpPr>
          <p:nvPr>
            <p:ph type="sldNum" sz="quarter" idx="10"/>
          </p:nvPr>
        </p:nvSpPr>
        <p:spPr/>
        <p:txBody>
          <a:bodyPr/>
          <a:lstStyle/>
          <a:p>
            <a:fld id="{E6B8C32F-E926-4E86-B8A6-8E4CD9A7F3B8}" type="slidenum">
              <a:rPr lang="en-CA" smtClean="0"/>
              <a:pPr/>
              <a:t>13</a:t>
            </a:fld>
            <a:endParaRPr lang="en-CA"/>
          </a:p>
        </p:txBody>
      </p:sp>
    </p:spTree>
    <p:extLst>
      <p:ext uri="{BB962C8B-B14F-4D97-AF65-F5344CB8AC3E}">
        <p14:creationId xmlns:p14="http://schemas.microsoft.com/office/powerpoint/2010/main" val="1874721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B8C32F-E926-4E86-B8A6-8E4CD9A7F3B8}" type="slidenum">
              <a:rPr lang="en-CA" smtClean="0"/>
              <a:pPr/>
              <a:t>14</a:t>
            </a:fld>
            <a:endParaRPr lang="en-CA"/>
          </a:p>
        </p:txBody>
      </p:sp>
    </p:spTree>
    <p:extLst>
      <p:ext uri="{BB962C8B-B14F-4D97-AF65-F5344CB8AC3E}">
        <p14:creationId xmlns:p14="http://schemas.microsoft.com/office/powerpoint/2010/main" val="1606252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From small scale solar, to solar farms, to wind, to biomass (for district heat and residential heat), to geothermal</a:t>
            </a:r>
          </a:p>
        </p:txBody>
      </p:sp>
      <p:sp>
        <p:nvSpPr>
          <p:cNvPr id="4" name="Slide Number Placeholder 3"/>
          <p:cNvSpPr>
            <a:spLocks noGrp="1"/>
          </p:cNvSpPr>
          <p:nvPr>
            <p:ph type="sldNum" sz="quarter" idx="10"/>
          </p:nvPr>
        </p:nvSpPr>
        <p:spPr/>
        <p:txBody>
          <a:bodyPr/>
          <a:lstStyle/>
          <a:p>
            <a:fld id="{E6B8C32F-E926-4E86-B8A6-8E4CD9A7F3B8}" type="slidenum">
              <a:rPr lang="en-CA" smtClean="0"/>
              <a:pPr/>
              <a:t>15</a:t>
            </a:fld>
            <a:endParaRPr lang="en-CA"/>
          </a:p>
        </p:txBody>
      </p:sp>
    </p:spTree>
    <p:extLst>
      <p:ext uri="{BB962C8B-B14F-4D97-AF65-F5344CB8AC3E}">
        <p14:creationId xmlns:p14="http://schemas.microsoft.com/office/powerpoint/2010/main" val="604262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B8C32F-E926-4E86-B8A6-8E4CD9A7F3B8}" type="slidenum">
              <a:rPr lang="en-CA" smtClean="0"/>
              <a:pPr/>
              <a:t>16</a:t>
            </a:fld>
            <a:endParaRPr lang="en-CA"/>
          </a:p>
        </p:txBody>
      </p:sp>
    </p:spTree>
    <p:extLst>
      <p:ext uri="{BB962C8B-B14F-4D97-AF65-F5344CB8AC3E}">
        <p14:creationId xmlns:p14="http://schemas.microsoft.com/office/powerpoint/2010/main" val="178746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 charging / car sharing</a:t>
            </a:r>
          </a:p>
          <a:p>
            <a:r>
              <a:rPr lang="en-CA" dirty="0"/>
              <a:t>Anti idling, driver behavior</a:t>
            </a:r>
          </a:p>
          <a:p>
            <a:r>
              <a:rPr lang="en-CA" dirty="0"/>
              <a:t>Land use</a:t>
            </a:r>
          </a:p>
        </p:txBody>
      </p:sp>
      <p:sp>
        <p:nvSpPr>
          <p:cNvPr id="4" name="Slide Number Placeholder 3"/>
          <p:cNvSpPr>
            <a:spLocks noGrp="1"/>
          </p:cNvSpPr>
          <p:nvPr>
            <p:ph type="sldNum" sz="quarter" idx="10"/>
          </p:nvPr>
        </p:nvSpPr>
        <p:spPr/>
        <p:txBody>
          <a:bodyPr/>
          <a:lstStyle/>
          <a:p>
            <a:fld id="{E6B8C32F-E926-4E86-B8A6-8E4CD9A7F3B8}" type="slidenum">
              <a:rPr lang="en-CA" smtClean="0"/>
              <a:pPr/>
              <a:t>17</a:t>
            </a:fld>
            <a:endParaRPr lang="en-CA"/>
          </a:p>
        </p:txBody>
      </p:sp>
    </p:spTree>
    <p:extLst>
      <p:ext uri="{BB962C8B-B14F-4D97-AF65-F5344CB8AC3E}">
        <p14:creationId xmlns:p14="http://schemas.microsoft.com/office/powerpoint/2010/main" val="3178074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CA" dirty="0"/>
              <a:t>Our panelists will also share SEC perspectives on Energy and Emissions plans/projects</a:t>
            </a:r>
          </a:p>
          <a:p>
            <a:pPr lvl="0">
              <a:spcBef>
                <a:spcPts val="0"/>
              </a:spcBef>
              <a:buNone/>
            </a:pPr>
            <a:endParaRPr lang="en-CA" dirty="0"/>
          </a:p>
          <a:p>
            <a:pPr lvl="0">
              <a:spcBef>
                <a:spcPts val="0"/>
              </a:spcBef>
              <a:buNone/>
            </a:pPr>
            <a:r>
              <a:rPr lang="en-CA" dirty="0"/>
              <a:t>With about 15 interested municipalities</a:t>
            </a:r>
            <a:r>
              <a:rPr lang="en-CA" baseline="0" dirty="0"/>
              <a:t> to join, there is possibility for another </a:t>
            </a:r>
            <a:r>
              <a:rPr lang="en-CA" baseline="0" dirty="0" err="1"/>
              <a:t>multimunicipal</a:t>
            </a:r>
            <a:r>
              <a:rPr lang="en-CA" baseline="0" dirty="0"/>
              <a:t> project</a:t>
            </a:r>
            <a:endParaRPr lang="en" dirty="0"/>
          </a:p>
        </p:txBody>
      </p:sp>
    </p:spTree>
    <p:extLst>
      <p:ext uri="{BB962C8B-B14F-4D97-AF65-F5344CB8AC3E}">
        <p14:creationId xmlns:p14="http://schemas.microsoft.com/office/powerpoint/2010/main" val="1024615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dirty="0"/>
              <a:t>Community-wide example, not a PCP member</a:t>
            </a:r>
          </a:p>
        </p:txBody>
      </p:sp>
    </p:spTree>
    <p:extLst>
      <p:ext uri="{BB962C8B-B14F-4D97-AF65-F5344CB8AC3E}">
        <p14:creationId xmlns:p14="http://schemas.microsoft.com/office/powerpoint/2010/main" val="398456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87373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B8C32F-E926-4E86-B8A6-8E4CD9A7F3B8}" type="slidenum">
              <a:rPr lang="en-CA" smtClean="0"/>
              <a:pPr/>
              <a:t>21</a:t>
            </a:fld>
            <a:endParaRPr lang="en-CA"/>
          </a:p>
        </p:txBody>
      </p:sp>
    </p:spTree>
    <p:extLst>
      <p:ext uri="{BB962C8B-B14F-4D97-AF65-F5344CB8AC3E}">
        <p14:creationId xmlns:p14="http://schemas.microsoft.com/office/powerpoint/2010/main" val="3350323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xfrm>
            <a:off x="914401" y="4415791"/>
            <a:ext cx="502920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Poll:</a:t>
            </a:r>
            <a:r>
              <a:rPr lang="en-US" baseline="0" dirty="0"/>
              <a:t> has anyone heard of Bridgewater NS?</a:t>
            </a:r>
            <a:endParaRPr lang="en-US" dirty="0"/>
          </a:p>
        </p:txBody>
      </p:sp>
    </p:spTree>
    <p:extLst>
      <p:ext uri="{BB962C8B-B14F-4D97-AF65-F5344CB8AC3E}">
        <p14:creationId xmlns:p14="http://schemas.microsoft.com/office/powerpoint/2010/main" val="3000364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DD90C3B-F196-4928-8051-44333BF7A563}" type="slidenum">
              <a:rPr lang="en-US" smtClean="0"/>
              <a:pPr>
                <a:defRPr/>
              </a:pPr>
              <a:t>23</a:t>
            </a:fld>
            <a:endParaRPr lang="en-US"/>
          </a:p>
        </p:txBody>
      </p:sp>
    </p:spTree>
    <p:extLst>
      <p:ext uri="{BB962C8B-B14F-4D97-AF65-F5344CB8AC3E}">
        <p14:creationId xmlns:p14="http://schemas.microsoft.com/office/powerpoint/2010/main" val="50454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a:ea typeface="ＭＳ Ｐゴシック"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27E4D-94B6-4F18-B677-DC5D1E9D13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2044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9" name="Shape 299"/>
          <p:cNvSpPr txBox="1">
            <a:spLocks noGrp="1"/>
          </p:cNvSpPr>
          <p:nvPr>
            <p:ph type="body" idx="1"/>
          </p:nvPr>
        </p:nvSpPr>
        <p:spPr>
          <a:xfrm>
            <a:off x="702310" y="4421823"/>
            <a:ext cx="5618480" cy="4189095"/>
          </a:xfrm>
          <a:prstGeom prst="rect">
            <a:avLst/>
          </a:prstGeom>
          <a:noFill/>
          <a:ln>
            <a:noFill/>
          </a:ln>
        </p:spPr>
        <p:txBody>
          <a:bodyPr wrap="square" lIns="93300" tIns="46650" rIns="93300" bIns="46650" anchor="t" anchorCtr="0">
            <a:noAutofit/>
          </a:bodyPr>
          <a:lstStyle/>
          <a:p>
            <a:pPr marL="0" marR="0" lvl="0" indent="0" algn="l" rtl="0">
              <a:spcBef>
                <a:spcPts val="0"/>
              </a:spcBef>
              <a:buSzPct val="25000"/>
              <a:buNone/>
            </a:pPr>
            <a:r>
              <a:rPr lang="en-CA" sz="1200" b="0" i="0" u="sng" strike="noStrike" cap="none" dirty="0">
                <a:solidFill>
                  <a:schemeClr val="dk1"/>
                </a:solidFill>
                <a:latin typeface="Calibri"/>
                <a:ea typeface="Calibri"/>
                <a:cs typeface="Calibri"/>
                <a:sym typeface="Calibri"/>
              </a:rPr>
              <a:t>Speaking Notes:</a:t>
            </a:r>
          </a:p>
          <a:p>
            <a:pPr marL="0" marR="0" lvl="0" indent="0" algn="l" rtl="0">
              <a:spcBef>
                <a:spcPts val="0"/>
              </a:spcBef>
              <a:buSzPct val="25000"/>
              <a:buNone/>
            </a:pPr>
            <a:endParaRPr sz="1200" b="1" i="0" u="none" strike="noStrike" cap="none" dirty="0">
              <a:solidFill>
                <a:schemeClr val="dk1"/>
              </a:solidFill>
              <a:latin typeface="Calibri"/>
              <a:ea typeface="Calibri"/>
              <a:cs typeface="Calibri"/>
              <a:sym typeface="Calibri"/>
            </a:endParaRPr>
          </a:p>
          <a:p>
            <a:pPr marL="174982" marR="0" lvl="0" indent="-174982" algn="l" rtl="0">
              <a:spcBef>
                <a:spcPts val="0"/>
              </a:spcBef>
              <a:buClr>
                <a:schemeClr val="dk1"/>
              </a:buClr>
              <a:buSzPct val="100000"/>
              <a:buFont typeface="Arial"/>
              <a:buChar char="•"/>
            </a:pPr>
            <a:r>
              <a:rPr lang="en-CA" sz="1200" b="0" i="0" u="none" strike="noStrike" cap="none" dirty="0">
                <a:solidFill>
                  <a:schemeClr val="dk1"/>
                </a:solidFill>
                <a:latin typeface="Calibri"/>
                <a:ea typeface="Calibri"/>
                <a:cs typeface="Calibri"/>
                <a:sym typeface="Calibri"/>
              </a:rPr>
              <a:t>Climate change is arguably Canada’s greatest sustainability issue. As climate change is already affecting many communities, it is also likely to impact citizens and local government services, assets and infrastructure — in the building, energy, transport, water and waste sectors.</a:t>
            </a:r>
          </a:p>
          <a:p>
            <a:pPr marL="174982" marR="0" lvl="0" indent="-174982" algn="l" rtl="0">
              <a:spcBef>
                <a:spcPts val="0"/>
              </a:spcBef>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a:p>
            <a:pPr marL="174982" marR="0" lvl="0" indent="-174982" algn="l" rtl="0">
              <a:spcBef>
                <a:spcPts val="0"/>
              </a:spcBef>
              <a:buClr>
                <a:schemeClr val="dk1"/>
              </a:buClr>
              <a:buSzPct val="100000"/>
              <a:buFont typeface="Arial"/>
              <a:buChar char="•"/>
            </a:pPr>
            <a:r>
              <a:rPr lang="en-CA" sz="1200" b="0" i="0" u="none" strike="noStrike" cap="none" dirty="0">
                <a:solidFill>
                  <a:schemeClr val="dk1"/>
                </a:solidFill>
                <a:latin typeface="Calibri"/>
                <a:ea typeface="Calibri"/>
                <a:cs typeface="Calibri"/>
                <a:sym typeface="Calibri"/>
              </a:rPr>
              <a:t>While it is imperative for all levels of government to work together to take action on climate change, local governments have control over a significant portion — in fact, about 50%— of our nation’s greenhouse gas (GHG) emissions. </a:t>
            </a:r>
          </a:p>
          <a:p>
            <a:pPr marL="174982" marR="0" lvl="0" indent="-174982" algn="l" rtl="0">
              <a:spcBef>
                <a:spcPts val="0"/>
              </a:spcBef>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a:p>
            <a:pPr marL="174982" marR="0" lvl="0" indent="-174982" algn="l" rtl="0">
              <a:spcBef>
                <a:spcPts val="0"/>
              </a:spcBef>
              <a:buClr>
                <a:schemeClr val="dk1"/>
              </a:buClr>
              <a:buSzPct val="100000"/>
              <a:buFont typeface="Arial"/>
              <a:buChar char="•"/>
            </a:pPr>
            <a:r>
              <a:rPr lang="en-CA" sz="1200" b="0" i="0" u="none" strike="noStrike" cap="none" dirty="0">
                <a:solidFill>
                  <a:schemeClr val="dk1"/>
                </a:solidFill>
                <a:latin typeface="Calibri"/>
                <a:ea typeface="Calibri"/>
                <a:cs typeface="Calibri"/>
                <a:sym typeface="Calibri"/>
              </a:rPr>
              <a:t>Through their own operations and decision-making powers, local governments have a major impact on the pattern of urban and rural development, transportation, economic activity and consumption of energy resources. As a result, municipalities have both direct control and indirect control over how, where and to what extent GHG emissions are produced:</a:t>
            </a:r>
          </a:p>
          <a:p>
            <a:pPr marL="632182" marR="0" lvl="1" indent="-174982" algn="l" rtl="0">
              <a:spcBef>
                <a:spcPts val="0"/>
              </a:spcBef>
              <a:buClr>
                <a:schemeClr val="dk1"/>
              </a:buClr>
              <a:buSzPct val="100000"/>
              <a:buFont typeface="Courier New"/>
              <a:buChar char="o"/>
            </a:pPr>
            <a:r>
              <a:rPr lang="en-CA" sz="1200" b="0" i="0" u="none" strike="noStrike" cap="none" dirty="0">
                <a:solidFill>
                  <a:schemeClr val="dk1"/>
                </a:solidFill>
                <a:latin typeface="Calibri"/>
                <a:ea typeface="Calibri"/>
                <a:cs typeface="Calibri"/>
                <a:sym typeface="Calibri"/>
              </a:rPr>
              <a:t>GHG emissions under the direct control of municipalities include those that arise directly from providing municipal services and operating municipal buildings, fleets and facilities.</a:t>
            </a:r>
          </a:p>
          <a:p>
            <a:pPr marL="632182" marR="0" lvl="1" indent="-174982" algn="l" rtl="0">
              <a:spcBef>
                <a:spcPts val="0"/>
              </a:spcBef>
              <a:buClr>
                <a:schemeClr val="dk1"/>
              </a:buClr>
              <a:buSzPct val="100000"/>
              <a:buFont typeface="Courier New"/>
              <a:buChar char="o"/>
            </a:pPr>
            <a:r>
              <a:rPr lang="en-CA" sz="1200" b="0" i="0" u="none" strike="noStrike" cap="none" dirty="0">
                <a:solidFill>
                  <a:schemeClr val="dk1"/>
                </a:solidFill>
                <a:latin typeface="Calibri"/>
                <a:ea typeface="Calibri"/>
                <a:cs typeface="Calibri"/>
                <a:sym typeface="Calibri"/>
              </a:rPr>
              <a:t>GHG emissions under indirect control include those where municipalities play a significant role in determining the level of emissions through municipal planning, public transit access and policy mechanisms, such as building codes and land use regulations — for example, development charges and zoning requirements. In this respect, municipalities shape how GHG emissions are generated through land-use practices, spatial distribution of the economy, transportation systems (transit viability, vehicle use, active transportation rates), the energy efficiency of the community building stock, and some energy supply opportunities.</a:t>
            </a:r>
          </a:p>
          <a:p>
            <a:pPr marL="174982" marR="0" lvl="0" indent="-174982" algn="l" rtl="0">
              <a:spcBef>
                <a:spcPts val="0"/>
              </a:spcBef>
              <a:buClr>
                <a:schemeClr val="dk1"/>
              </a:buClr>
              <a:buSzPct val="100000"/>
              <a:buFont typeface="Arial"/>
              <a:buChar char="•"/>
            </a:pPr>
            <a:r>
              <a:rPr lang="en-CA" sz="1200" b="0" i="0" u="none" strike="noStrike" cap="none" dirty="0">
                <a:solidFill>
                  <a:schemeClr val="dk1"/>
                </a:solidFill>
                <a:latin typeface="Calibri"/>
                <a:ea typeface="Calibri"/>
                <a:cs typeface="Calibri"/>
                <a:sym typeface="Calibri"/>
              </a:rPr>
              <a:t>It is important to note that local governments’ powers stem from provincial legislation and vary from province to province.</a:t>
            </a:r>
          </a:p>
          <a:p>
            <a:pPr marL="174982" marR="0" lvl="0" indent="-174982" algn="l" rtl="0">
              <a:spcBef>
                <a:spcPts val="0"/>
              </a:spcBef>
              <a:buClr>
                <a:schemeClr val="dk1"/>
              </a:buClr>
              <a:buSzPct val="100000"/>
              <a:buFont typeface="Arial"/>
              <a:buChar char="•"/>
            </a:pPr>
            <a:r>
              <a:rPr lang="en-CA" sz="1200" b="1" i="0" u="none" strike="noStrike" cap="none" dirty="0">
                <a:solidFill>
                  <a:schemeClr val="dk1"/>
                </a:solidFill>
                <a:latin typeface="Calibri"/>
                <a:ea typeface="Calibri"/>
                <a:cs typeface="Calibri"/>
                <a:sym typeface="Calibri"/>
              </a:rPr>
              <a:t>Keep Energy Dollars Local!  </a:t>
            </a:r>
            <a:r>
              <a:rPr lang="en-CA" sz="1200" b="0" i="0" u="none" strike="noStrike" cap="none" dirty="0">
                <a:solidFill>
                  <a:schemeClr val="dk1"/>
                </a:solidFill>
                <a:latin typeface="Calibri"/>
                <a:ea typeface="Calibri"/>
                <a:cs typeface="Calibri"/>
                <a:sym typeface="Calibri"/>
              </a:rPr>
              <a:t>Local governments have the ability to invest in projects that will chart Canada’s future course. Smart investments will provide communities with reduced municipal and household energy costs, new local economic development opportunities, improved health for residents, and an opportunity to demonstrate leadership while improving the attractiveness of a municipality. The opportunity exists for a significant contribution to be made towards climate protection at the local level, through both mitigation work — reducing our greenhouse gas emissions — and adaptation work to ensure that the projects and infrastructure we are investing in contribute to building a resilient community and are designed to withstand new climate norms for storms, precipitation, heat, and wind, etc.</a:t>
            </a:r>
          </a:p>
          <a:p>
            <a:pPr marL="174982" marR="0" lvl="0" indent="-174982" algn="l" rtl="0">
              <a:spcBef>
                <a:spcPts val="0"/>
              </a:spcBef>
              <a:buClr>
                <a:schemeClr val="dk1"/>
              </a:buClr>
              <a:buSzPct val="100000"/>
              <a:buFont typeface="Arial"/>
              <a:buChar char="•"/>
            </a:pPr>
            <a:r>
              <a:rPr lang="en-CA" sz="1200" b="0" i="0" u="none" strike="noStrike" cap="none" dirty="0">
                <a:solidFill>
                  <a:schemeClr val="dk1"/>
                </a:solidFill>
                <a:latin typeface="Calibri"/>
                <a:ea typeface="Calibri"/>
                <a:cs typeface="Calibri"/>
                <a:sym typeface="Calibri"/>
              </a:rPr>
              <a:t>Furthermore, local governments are uniquely positioned to mobilize business and civil society through the use of their public influence, decision-making and purchasing powers to move their community forward on local climate action.</a:t>
            </a:r>
          </a:p>
          <a:p>
            <a:pPr marL="174982" marR="0" lvl="0" indent="-174982" algn="l" rtl="0">
              <a:spcBef>
                <a:spcPts val="0"/>
              </a:spcBef>
              <a:buClr>
                <a:schemeClr val="dk1"/>
              </a:buClr>
              <a:buSzPct val="100000"/>
              <a:buFont typeface="Arial"/>
              <a:buChar char="•"/>
            </a:pPr>
            <a:r>
              <a:rPr lang="en-CA" sz="1200" b="0" i="0" u="none" strike="noStrike" cap="none" dirty="0">
                <a:solidFill>
                  <a:schemeClr val="dk1"/>
                </a:solidFill>
                <a:latin typeface="Calibri"/>
                <a:ea typeface="Calibri"/>
                <a:cs typeface="Calibri"/>
                <a:sym typeface="Calibri"/>
              </a:rPr>
              <a:t>When combined, local governments play a significant role in charting Canada’s climate ambition.</a:t>
            </a:r>
          </a:p>
        </p:txBody>
      </p:sp>
      <p:sp>
        <p:nvSpPr>
          <p:cNvPr id="300" name="Shape 300"/>
          <p:cNvSpPr txBox="1">
            <a:spLocks noGrp="1"/>
          </p:cNvSpPr>
          <p:nvPr>
            <p:ph type="sldNum" idx="12"/>
          </p:nvPr>
        </p:nvSpPr>
        <p:spPr>
          <a:xfrm>
            <a:off x="3978132" y="8842028"/>
            <a:ext cx="3043343" cy="465454"/>
          </a:xfrm>
          <a:prstGeom prst="rect">
            <a:avLst/>
          </a:prstGeom>
          <a:noFill/>
          <a:ln>
            <a:noFill/>
          </a:ln>
        </p:spPr>
        <p:txBody>
          <a:bodyPr wrap="square" lIns="93300" tIns="46650" rIns="93300" bIns="46650" anchor="b" anchorCtr="0">
            <a:noAutofit/>
          </a:bodyPr>
          <a:lstStyle/>
          <a:p>
            <a:pPr marL="0" marR="0" lvl="0" indent="0" algn="r" rtl="0">
              <a:spcBef>
                <a:spcPts val="0"/>
              </a:spcBef>
              <a:buSzPct val="25000"/>
              <a:buNone/>
            </a:pPr>
            <a:fld id="{00000000-1234-1234-1234-123412341234}" type="slidenum">
              <a:rPr lang="en-CA" sz="1200" b="0" i="0" u="none" strike="noStrike" cap="none">
                <a:solidFill>
                  <a:schemeClr val="dk1"/>
                </a:solidFill>
                <a:latin typeface="Calibri"/>
                <a:ea typeface="Calibri"/>
                <a:cs typeface="Calibri"/>
                <a:sym typeface="Calibri"/>
              </a:rPr>
              <a:t>28</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3816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B8C32F-E926-4E86-B8A6-8E4CD9A7F3B8}" type="slidenum">
              <a:rPr lang="en-CA" smtClean="0"/>
              <a:pPr/>
              <a:t>3</a:t>
            </a:fld>
            <a:endParaRPr lang="en-CA"/>
          </a:p>
        </p:txBody>
      </p:sp>
    </p:spTree>
    <p:extLst>
      <p:ext uri="{BB962C8B-B14F-4D97-AF65-F5344CB8AC3E}">
        <p14:creationId xmlns:p14="http://schemas.microsoft.com/office/powerpoint/2010/main" val="78310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t>This</a:t>
            </a:r>
            <a:r>
              <a:rPr lang="en-US" sz="1400" b="1" baseline="0" dirty="0"/>
              <a:t> is why focusing on energy use at the community level is so important.</a:t>
            </a:r>
          </a:p>
          <a:p>
            <a:r>
              <a:rPr lang="en-CA" b="1" dirty="0"/>
              <a:t>Future considerations </a:t>
            </a:r>
            <a:r>
              <a:rPr lang="en-CA" dirty="0"/>
              <a:t>Carbon Pricing, Regulation, Pace of technological change, Cost reduction curve of technology</a:t>
            </a:r>
            <a:endParaRPr lang="en-US" sz="1400" b="1" dirty="0"/>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b="1" dirty="0"/>
              <a:t>Communities</a:t>
            </a:r>
            <a:r>
              <a:rPr lang="en-US" sz="1400" b="1" baseline="0" dirty="0"/>
              <a:t> are essential, but they can’t do it alone. </a:t>
            </a:r>
            <a:r>
              <a:rPr lang="en" sz="1400" dirty="0"/>
              <a:t>Community energy planning is growing in Canada, with 384 communities with a CEP completed or in-development, representing over half of the population in Canada. </a:t>
            </a:r>
            <a:r>
              <a:rPr lang="en" sz="1400" dirty="0">
                <a:solidFill>
                  <a:schemeClr val="dk1"/>
                </a:solidFill>
                <a:latin typeface="Oswald"/>
                <a:ea typeface="Oswald"/>
                <a:cs typeface="Oswald"/>
                <a:sym typeface="Oswald"/>
              </a:rPr>
              <a:t>The Smart Energy Atlas is an online repository of smart energy projects, policies, programs, plans, and resources in Canada. </a:t>
            </a:r>
          </a:p>
          <a:p>
            <a:pPr marL="171450" indent="-171450">
              <a:buFont typeface="Arial" panose="020B0604020202020204" pitchFamily="34" charset="0"/>
              <a:buChar char="•"/>
            </a:pPr>
            <a:r>
              <a:rPr lang="en-US" sz="1400" dirty="0"/>
              <a:t>Smart Energy Communities can help reach NEG ECP and NB targets for GHG reduction:</a:t>
            </a:r>
          </a:p>
          <a:p>
            <a:pPr marL="628650" lvl="1" indent="-171450">
              <a:buFont typeface="Arial" panose="020B0604020202020204" pitchFamily="34" charset="0"/>
              <a:buChar char="•"/>
            </a:pPr>
            <a:r>
              <a:rPr lang="en-US" sz="1400" dirty="0"/>
              <a:t>10% below 1990 by 2020</a:t>
            </a:r>
          </a:p>
          <a:p>
            <a:pPr marL="628650" lvl="1" indent="-171450">
              <a:buFont typeface="Arial" panose="020B0604020202020204" pitchFamily="34" charset="0"/>
              <a:buChar char="•"/>
            </a:pPr>
            <a:r>
              <a:rPr lang="en-US" sz="1400" dirty="0"/>
              <a:t>35% below 1990 by 2030</a:t>
            </a:r>
          </a:p>
          <a:p>
            <a:pPr marL="628650" lvl="1" indent="-171450">
              <a:buFont typeface="Arial" panose="020B0604020202020204" pitchFamily="34" charset="0"/>
              <a:buChar char="•"/>
            </a:pPr>
            <a:r>
              <a:rPr lang="en-US" sz="1400" dirty="0"/>
              <a:t>75% below 1990 by 2050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A5111-A6B5-45B1-B17D-A18B8A6236C6}"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702310" y="4421823"/>
            <a:ext cx="5618480" cy="4189095"/>
          </a:xfrm>
          <a:prstGeom prst="rect">
            <a:avLst/>
          </a:prstGeom>
          <a:noFill/>
          <a:ln>
            <a:noFill/>
          </a:ln>
        </p:spPr>
        <p:txBody>
          <a:bodyPr wrap="square" lIns="93300" tIns="46650" rIns="93300" bIns="4665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CA" sz="1200" b="0" i="0" u="sng" strike="noStrike" cap="none" dirty="0">
                <a:solidFill>
                  <a:schemeClr val="dk1"/>
                </a:solidFill>
                <a:latin typeface="Calibri"/>
                <a:ea typeface="Calibri"/>
                <a:cs typeface="Calibri"/>
                <a:sym typeface="Calibri"/>
              </a:rPr>
              <a:t>Many of them are members of the FCM PCP.</a:t>
            </a:r>
            <a:r>
              <a:rPr lang="en-CA" sz="1200" b="0" i="0" u="none" strike="noStrike" cap="none" dirty="0">
                <a:solidFill>
                  <a:schemeClr val="dk1"/>
                </a:solidFill>
                <a:latin typeface="+mn-lt"/>
                <a:ea typeface="Calibri"/>
                <a:cs typeface="Calibri"/>
                <a:sym typeface="Calibri"/>
              </a:rPr>
              <a:t> In addition to CEP (QUEST 6 principles), a PCP </a:t>
            </a:r>
            <a:r>
              <a:rPr lang="en-CA" sz="1200" b="0" i="0" u="none" strike="noStrike" cap="none" dirty="0" err="1">
                <a:solidFill>
                  <a:schemeClr val="dk1"/>
                </a:solidFill>
                <a:latin typeface="+mn-lt"/>
                <a:ea typeface="Calibri"/>
                <a:cs typeface="Calibri"/>
                <a:sym typeface="Calibri"/>
              </a:rPr>
              <a:t>Members’s</a:t>
            </a:r>
            <a:r>
              <a:rPr lang="en-CA" sz="1200" b="0" i="0" u="none" strike="noStrike" cap="none" dirty="0">
                <a:solidFill>
                  <a:schemeClr val="dk1"/>
                </a:solidFill>
                <a:latin typeface="+mn-lt"/>
                <a:ea typeface="Calibri"/>
                <a:cs typeface="Calibri"/>
                <a:sym typeface="Calibri"/>
              </a:rPr>
              <a:t> CEP / Local Action Plan considers GHG emissions, not only from energy use, but also from waste, water, wastewater, and other sources.</a:t>
            </a:r>
          </a:p>
          <a:p>
            <a:pPr marL="0" marR="0" lvl="0" indent="0" algn="l" rtl="0">
              <a:spcBef>
                <a:spcPts val="0"/>
              </a:spcBef>
              <a:buSzPct val="25000"/>
              <a:buNone/>
            </a:pPr>
            <a:endParaRPr lang="en-CA" sz="1200" b="0" i="0" u="sng" strike="noStrike" cap="none" dirty="0">
              <a:solidFill>
                <a:schemeClr val="dk1"/>
              </a:solidFill>
              <a:latin typeface="Calibri"/>
              <a:ea typeface="Calibri"/>
              <a:cs typeface="Calibri"/>
              <a:sym typeface="Calibri"/>
            </a:endParaRPr>
          </a:p>
          <a:p>
            <a:pPr marL="174982" marR="0" lvl="0" indent="-174982" algn="l" rtl="0">
              <a:spcBef>
                <a:spcPts val="0"/>
              </a:spcBef>
              <a:buClr>
                <a:schemeClr val="dk1"/>
              </a:buClr>
              <a:buSzPct val="100000"/>
              <a:buFont typeface="Arial"/>
              <a:buChar char="•"/>
            </a:pPr>
            <a:r>
              <a:rPr lang="en-CA" sz="1200" b="0" i="0" u="none" strike="noStrike" cap="none" dirty="0">
                <a:solidFill>
                  <a:schemeClr val="dk1"/>
                </a:solidFill>
                <a:latin typeface="Calibri"/>
                <a:ea typeface="Calibri"/>
                <a:cs typeface="Calibri"/>
                <a:sym typeface="Calibri"/>
              </a:rPr>
              <a:t>By joining the PCP program, they are plugged into a network of leading local governments that are proactively working to mitigate GHGs and reduce the impact of climate change.</a:t>
            </a:r>
          </a:p>
          <a:p>
            <a:pPr marL="174982" marR="0" lvl="0" indent="-174982" algn="l" rtl="0">
              <a:spcBef>
                <a:spcPts val="0"/>
              </a:spcBef>
              <a:buClr>
                <a:schemeClr val="dk1"/>
              </a:buClr>
              <a:buSzPct val="100000"/>
              <a:buFont typeface="Arial"/>
              <a:buChar char="•"/>
            </a:pPr>
            <a:r>
              <a:rPr lang="en-CA" sz="1200" b="0" i="0" u="none" strike="noStrike" cap="none" dirty="0">
                <a:solidFill>
                  <a:schemeClr val="dk1"/>
                </a:solidFill>
                <a:latin typeface="Calibri"/>
                <a:ea typeface="Calibri"/>
                <a:cs typeface="Calibri"/>
                <a:sym typeface="Calibri"/>
              </a:rPr>
              <a:t>There are over 300 local government members within this network that represent every province and territory across Canada, with membership continuing to grow </a:t>
            </a:r>
          </a:p>
          <a:p>
            <a:pPr marL="174982" marR="0" lvl="0" indent="-174982" algn="l" rtl="0">
              <a:spcBef>
                <a:spcPts val="0"/>
              </a:spcBef>
              <a:buClr>
                <a:schemeClr val="dk1"/>
              </a:buClr>
              <a:buSzPct val="100000"/>
              <a:buFont typeface="Arial"/>
              <a:buChar char="•"/>
            </a:pPr>
            <a:r>
              <a:rPr lang="en-CA" sz="1200" b="0" i="0" u="none" strike="noStrike" cap="none" dirty="0">
                <a:solidFill>
                  <a:schemeClr val="dk1"/>
                </a:solidFill>
                <a:latin typeface="Calibri"/>
                <a:ea typeface="Calibri"/>
                <a:cs typeface="Calibri"/>
                <a:sym typeface="Calibri"/>
              </a:rPr>
              <a:t>The PCP network facilitates opportunities for participating local governments to get in touch with each other to share experiences, tools, best practices and advice.</a:t>
            </a:r>
          </a:p>
          <a:p>
            <a:pPr marL="174982" marR="0" lvl="0" indent="-174982" algn="l" rtl="0">
              <a:spcBef>
                <a:spcPts val="0"/>
              </a:spcBef>
              <a:buClr>
                <a:schemeClr val="dk1"/>
              </a:buClr>
              <a:buSzPct val="100000"/>
              <a:buFont typeface="Arial"/>
              <a:buChar char="•"/>
            </a:pPr>
            <a:endParaRPr lang="en-CA"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p:txBody>
      </p:sp>
      <p:sp>
        <p:nvSpPr>
          <p:cNvPr id="351" name="Shape 351"/>
          <p:cNvSpPr txBox="1">
            <a:spLocks noGrp="1"/>
          </p:cNvSpPr>
          <p:nvPr>
            <p:ph type="sldNum" idx="12"/>
          </p:nvPr>
        </p:nvSpPr>
        <p:spPr>
          <a:xfrm>
            <a:off x="3978132" y="8842028"/>
            <a:ext cx="3043343" cy="465454"/>
          </a:xfrm>
          <a:prstGeom prst="rect">
            <a:avLst/>
          </a:prstGeom>
          <a:noFill/>
          <a:ln>
            <a:noFill/>
          </a:ln>
        </p:spPr>
        <p:txBody>
          <a:bodyPr wrap="square" lIns="93300" tIns="46650" rIns="93300" bIns="46650" anchor="b" anchorCtr="0">
            <a:noAutofit/>
          </a:bodyPr>
          <a:lstStyle/>
          <a:p>
            <a:pPr marL="0" marR="0" lvl="0" indent="0" algn="r" rtl="0">
              <a:spcBef>
                <a:spcPts val="0"/>
              </a:spcBef>
              <a:buSzPct val="25000"/>
              <a:buNone/>
            </a:pPr>
            <a:fld id="{00000000-1234-1234-1234-123412341234}" type="slidenum">
              <a:rPr lang="en-CA" sz="1200" b="0" i="0" u="none" strike="noStrike" cap="none">
                <a:solidFill>
                  <a:schemeClr val="dk1"/>
                </a:solidFill>
                <a:latin typeface="Calibri"/>
                <a:ea typeface="Calibri"/>
                <a:cs typeface="Calibri"/>
                <a:sym typeface="Calibri"/>
              </a:rPr>
              <a:t>5</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678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PCP members in NB</a:t>
            </a:r>
          </a:p>
          <a:p>
            <a:r>
              <a:rPr lang="en-CA" dirty="0"/>
              <a:t>Circled ones are UMNB project</a:t>
            </a:r>
            <a:r>
              <a:rPr lang="en-CA" baseline="0" dirty="0"/>
              <a:t> – will have CEPs</a:t>
            </a:r>
          </a:p>
        </p:txBody>
      </p:sp>
      <p:sp>
        <p:nvSpPr>
          <p:cNvPr id="4" name="Slide Number Placeholder 3"/>
          <p:cNvSpPr>
            <a:spLocks noGrp="1"/>
          </p:cNvSpPr>
          <p:nvPr>
            <p:ph type="sldNum" sz="quarter" idx="10"/>
          </p:nvPr>
        </p:nvSpPr>
        <p:spPr/>
        <p:txBody>
          <a:bodyPr/>
          <a:lstStyle/>
          <a:p>
            <a:fld id="{44AA5111-A6B5-45B1-B17D-A18B8A6236C6}" type="slidenum">
              <a:rPr lang="en-CA" smtClean="0"/>
              <a:t>6</a:t>
            </a:fld>
            <a:endParaRPr lang="en-CA"/>
          </a:p>
        </p:txBody>
      </p:sp>
    </p:spTree>
    <p:extLst>
      <p:ext uri="{BB962C8B-B14F-4D97-AF65-F5344CB8AC3E}">
        <p14:creationId xmlns:p14="http://schemas.microsoft.com/office/powerpoint/2010/main" val="166703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Describe</a:t>
            </a:r>
            <a:r>
              <a:rPr lang="en-CA" baseline="0" dirty="0"/>
              <a:t> findings from (see slide)</a:t>
            </a:r>
          </a:p>
          <a:p>
            <a:r>
              <a:rPr lang="en-CA" dirty="0"/>
              <a:t>On average,</a:t>
            </a:r>
            <a:r>
              <a:rPr lang="en-CA" baseline="0" dirty="0"/>
              <a:t> </a:t>
            </a:r>
            <a:r>
              <a:rPr lang="en-CA" dirty="0"/>
              <a:t>Per capita</a:t>
            </a:r>
            <a:r>
              <a:rPr lang="en-CA" baseline="0" dirty="0"/>
              <a:t> spending is 3 to 4000 in community</a:t>
            </a:r>
          </a:p>
          <a:p>
            <a:r>
              <a:rPr lang="en-CA" b="1" i="1" baseline="0" dirty="0">
                <a:solidFill>
                  <a:srgbClr val="FF0000"/>
                </a:solidFill>
              </a:rPr>
              <a:t>Investing in CEP, reduces the energy cost burden to municipalities, businesses, citizens.</a:t>
            </a:r>
            <a:endParaRPr lang="en-CA" b="1" i="1" dirty="0">
              <a:solidFill>
                <a:srgbClr val="FF0000"/>
              </a:solidFill>
            </a:endParaRPr>
          </a:p>
        </p:txBody>
      </p:sp>
      <p:sp>
        <p:nvSpPr>
          <p:cNvPr id="4" name="Slide Number Placeholder 3"/>
          <p:cNvSpPr>
            <a:spLocks noGrp="1"/>
          </p:cNvSpPr>
          <p:nvPr>
            <p:ph type="sldNum" sz="quarter" idx="10"/>
          </p:nvPr>
        </p:nvSpPr>
        <p:spPr/>
        <p:txBody>
          <a:bodyPr/>
          <a:lstStyle/>
          <a:p>
            <a:fld id="{44AA5111-A6B5-45B1-B17D-A18B8A6236C6}" type="slidenum">
              <a:rPr lang="en-CA" smtClean="0"/>
              <a:t>7</a:t>
            </a:fld>
            <a:endParaRPr lang="en-CA"/>
          </a:p>
        </p:txBody>
      </p:sp>
    </p:spTree>
    <p:extLst>
      <p:ext uri="{BB962C8B-B14F-4D97-AF65-F5344CB8AC3E}">
        <p14:creationId xmlns:p14="http://schemas.microsoft.com/office/powerpoint/2010/main" val="60881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CA" sz="1400" b="1" i="0" dirty="0">
                <a:solidFill>
                  <a:srgbClr val="000000"/>
                </a:solidFill>
                <a:latin typeface="Gotham Book" panose="02000603040000020004" pitchFamily="2" charset="0"/>
              </a:rPr>
              <a:t>Example: London, ON Community Energy Plan</a:t>
            </a:r>
          </a:p>
          <a:p>
            <a:pPr>
              <a:spcBef>
                <a:spcPts val="600"/>
              </a:spcBef>
              <a:spcAft>
                <a:spcPts val="600"/>
              </a:spcAft>
            </a:pPr>
            <a:r>
              <a:rPr lang="en-CA" sz="1400" b="1" i="0" dirty="0">
                <a:solidFill>
                  <a:srgbClr val="000000"/>
                </a:solidFill>
                <a:latin typeface="Gotham Book" panose="02000603040000020004" pitchFamily="2" charset="0"/>
              </a:rPr>
              <a:t>Explain</a:t>
            </a:r>
            <a:r>
              <a:rPr lang="en-CA" sz="1400" b="1" i="0" baseline="0" dirty="0">
                <a:solidFill>
                  <a:srgbClr val="000000"/>
                </a:solidFill>
                <a:latin typeface="Gotham Book" panose="02000603040000020004" pitchFamily="2" charset="0"/>
              </a:rPr>
              <a:t> slide first. Then:</a:t>
            </a:r>
            <a:endParaRPr lang="en-US" sz="1400" b="1" i="0" dirty="0"/>
          </a:p>
          <a:p>
            <a:pPr>
              <a:spcBef>
                <a:spcPts val="600"/>
              </a:spcBef>
              <a:spcAft>
                <a:spcPts val="600"/>
              </a:spcAft>
            </a:pPr>
            <a:r>
              <a:rPr lang="en-US" i="0" dirty="0"/>
              <a:t>Energy Cost Avoidance of 250 Million</a:t>
            </a:r>
            <a:r>
              <a:rPr lang="en-US" i="0" baseline="0" dirty="0"/>
              <a:t> </a:t>
            </a:r>
            <a:r>
              <a:rPr lang="en-US" i="0" dirty="0"/>
              <a:t>per year by 2018</a:t>
            </a:r>
            <a:r>
              <a:rPr lang="en-US" sz="1400" i="0" dirty="0"/>
              <a:t>.</a:t>
            </a:r>
          </a:p>
          <a:p>
            <a:pPr>
              <a:spcBef>
                <a:spcPts val="600"/>
              </a:spcBef>
              <a:spcAft>
                <a:spcPts val="600"/>
              </a:spcAft>
            </a:pPr>
            <a:r>
              <a:rPr lang="en-CA" i="0" dirty="0"/>
              <a:t>Every 1% reduction in energy use kept</a:t>
            </a:r>
            <a:r>
              <a:rPr lang="en-CA" i="0" baseline="0" dirty="0"/>
              <a:t> </a:t>
            </a:r>
            <a:r>
              <a:rPr lang="en-CA" i="0" dirty="0"/>
              <a:t>$14 million in the local economy.</a:t>
            </a:r>
          </a:p>
          <a:p>
            <a:endParaRPr lang="en-CA" dirty="0"/>
          </a:p>
          <a:p>
            <a:r>
              <a:rPr lang="en-CA" dirty="0"/>
              <a:t>Investing in</a:t>
            </a:r>
            <a:r>
              <a:rPr lang="en-CA" baseline="0" dirty="0"/>
              <a:t> CEPs helps to reduce the energy cost burden in governments, businesses and homeowners.</a:t>
            </a:r>
          </a:p>
          <a:p>
            <a:endParaRPr lang="en-CA" baseline="0" dirty="0"/>
          </a:p>
          <a:p>
            <a:r>
              <a:rPr lang="en-CA" baseline="0" dirty="0"/>
              <a:t>Link to NB experience</a:t>
            </a:r>
          </a:p>
          <a:p>
            <a:r>
              <a:rPr lang="en-CA" baseline="0" dirty="0"/>
              <a:t>With a CEP, SEC in NB can help reduce energy use, associated costs, GHG emissions, and keep energy dollars local.</a:t>
            </a:r>
          </a:p>
          <a:p>
            <a:r>
              <a:rPr lang="en-CA" baseline="0" dirty="0"/>
              <a:t>Reducing even a small percentage of energy use, will help with balanced budgets and economic development in our communities.</a:t>
            </a:r>
          </a:p>
          <a:p>
            <a:r>
              <a:rPr lang="en-CA" baseline="0" dirty="0"/>
              <a:t>11 municipalities in UMNB initiative.  Aligned with other municipalities in NB, provincial and federal programs.</a:t>
            </a:r>
          </a:p>
          <a:p>
            <a:endParaRPr lang="en-CA" dirty="0"/>
          </a:p>
          <a:p>
            <a:endParaRPr lang="en-CA" baseline="0" dirty="0"/>
          </a:p>
        </p:txBody>
      </p:sp>
      <p:sp>
        <p:nvSpPr>
          <p:cNvPr id="4" name="Slide Number Placeholder 3"/>
          <p:cNvSpPr>
            <a:spLocks noGrp="1"/>
          </p:cNvSpPr>
          <p:nvPr>
            <p:ph type="sldNum" sz="quarter" idx="10"/>
          </p:nvPr>
        </p:nvSpPr>
        <p:spPr/>
        <p:txBody>
          <a:bodyPr/>
          <a:lstStyle/>
          <a:p>
            <a:fld id="{44AA5111-A6B5-45B1-B17D-A18B8A6236C6}" type="slidenum">
              <a:rPr lang="en-CA" smtClean="0"/>
              <a:t>8</a:t>
            </a:fld>
            <a:endParaRPr lang="en-CA"/>
          </a:p>
        </p:txBody>
      </p:sp>
    </p:spTree>
    <p:extLst>
      <p:ext uri="{BB962C8B-B14F-4D97-AF65-F5344CB8AC3E}">
        <p14:creationId xmlns:p14="http://schemas.microsoft.com/office/powerpoint/2010/main" val="203090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t>In one of our most recent reports,</a:t>
            </a:r>
            <a:r>
              <a:rPr lang="en-US" sz="1400" baseline="0" dirty="0"/>
              <a:t> “</a:t>
            </a:r>
            <a:r>
              <a:rPr lang="en-US" sz="1400" b="1" i="1" baseline="0" dirty="0"/>
              <a:t>Policies to Accelerate Community Energy Plans: an analysis of British Columbia, Ontario and the Northwest Territories” </a:t>
            </a:r>
            <a:r>
              <a:rPr lang="en-US" sz="1400" baseline="0" dirty="0"/>
              <a:t>it was discovered that b</a:t>
            </a:r>
            <a:r>
              <a:rPr lang="en-US" sz="1400" dirty="0"/>
              <a:t>y accelerating CEP implementation, provincial and territorial governments can more effectively: </a:t>
            </a:r>
          </a:p>
          <a:p>
            <a:pPr marL="628650" lvl="1" indent="-171450">
              <a:buFont typeface="Arial" panose="020B0604020202020204" pitchFamily="34" charset="0"/>
              <a:buChar char="•"/>
            </a:pPr>
            <a:r>
              <a:rPr lang="en-US" sz="1400" dirty="0"/>
              <a:t>Reach energy conservation and GHG emissions reduction targets </a:t>
            </a:r>
          </a:p>
          <a:p>
            <a:pPr marL="628650" lvl="1" indent="-171450">
              <a:buFont typeface="Arial" panose="020B0604020202020204" pitchFamily="34" charset="0"/>
              <a:buChar char="•"/>
            </a:pPr>
            <a:r>
              <a:rPr lang="en-US" sz="1400" dirty="0"/>
              <a:t>Drive economic development and diversification </a:t>
            </a:r>
          </a:p>
          <a:p>
            <a:pPr marL="628650" lvl="1" indent="-171450">
              <a:buFont typeface="Arial" panose="020B0604020202020204" pitchFamily="34" charset="0"/>
              <a:buChar char="•"/>
            </a:pPr>
            <a:r>
              <a:rPr lang="en-US" sz="1400" dirty="0"/>
              <a:t>Accelerate alternative energy resource development</a:t>
            </a:r>
          </a:p>
          <a:p>
            <a:pPr marL="628650" lvl="1" indent="-171450">
              <a:buFont typeface="Arial" panose="020B0604020202020204" pitchFamily="34" charset="0"/>
              <a:buChar char="•"/>
            </a:pPr>
            <a:r>
              <a:rPr lang="en-US" sz="1400" dirty="0"/>
              <a:t>Achieve local energy affordability, security and resilience</a:t>
            </a:r>
          </a:p>
          <a:p>
            <a:pPr marL="628650" lvl="1" indent="-171450">
              <a:buFont typeface="Arial" panose="020B0604020202020204" pitchFamily="34" charset="0"/>
              <a:buChar char="•"/>
            </a:pPr>
            <a:r>
              <a:rPr lang="en-US" sz="1400" dirty="0"/>
              <a:t>Foster innovation and clean-technology development</a:t>
            </a:r>
          </a:p>
          <a:p>
            <a:pPr marL="628650" lvl="1" indent="-171450">
              <a:buFont typeface="Arial" panose="020B0604020202020204" pitchFamily="34" charset="0"/>
              <a:buChar char="•"/>
            </a:pPr>
            <a:r>
              <a:rPr lang="en-US" sz="1400" dirty="0"/>
              <a:t>Improve the integration of energy planning among provincial and territorial and local stakeholders</a:t>
            </a:r>
            <a:endParaRPr lang="en-US" sz="1400" baseline="0" dirty="0"/>
          </a:p>
          <a:p>
            <a:endParaRPr lang="en-CA" baseline="0" dirty="0"/>
          </a:p>
          <a:p>
            <a:pPr marL="0" indent="0">
              <a:buFont typeface="Symbol" panose="05050102010706020507" pitchFamily="18" charset="2"/>
              <a:buNone/>
            </a:pPr>
            <a:endParaRPr lang="en-CA" dirty="0">
              <a:latin typeface="Arial" panose="020B0604020202020204" pitchFamily="34" charset="0"/>
              <a:cs typeface="Arial" panose="020B0604020202020204" pitchFamily="34" charset="0"/>
            </a:endParaRPr>
          </a:p>
          <a:p>
            <a:pPr marL="285750" indent="-285750">
              <a:buFont typeface="Symbol" panose="05050102010706020507" pitchFamily="18" charset="2"/>
              <a:buChar char="-"/>
            </a:pPr>
            <a:endParaRPr lang="en-CA" dirty="0">
              <a:latin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090F5-3C66-4682-A28E-242CCC7037F5}" type="slidenum">
              <a:rPr kumimoji="0" lang="en-CA" alt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alt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24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3652613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218186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1637990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53892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6534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00291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7455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70699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62295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465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46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377602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17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00283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001000" y="6248400"/>
            <a:ext cx="457200" cy="365125"/>
          </a:xfrm>
          <a:prstGeom prst="rect">
            <a:avLst/>
          </a:prstGeom>
        </p:spPr>
        <p:txBody>
          <a:bodyPr/>
          <a:lstStyle/>
          <a:p>
            <a:fld id="{9B1BA684-E4CB-1240-ADEE-16A677E5CE8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582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9235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a:t>Click to edit Master title style</a:t>
            </a:r>
            <a:endParaRPr lang="en-CA" altLang="en-CA"/>
          </a:p>
        </p:txBody>
      </p:sp>
      <p:sp>
        <p:nvSpPr>
          <p:cNvPr id="3" name="Subtitle 2"/>
          <p:cNvSpPr>
            <a:spLocks noGrp="1"/>
          </p:cNvSpPr>
          <p:nvPr>
            <p:ph type="subTitle" idx="1"/>
          </p:nvPr>
        </p:nvSpPr>
        <p:spPr>
          <a:xfrm>
            <a:off x="1371600" y="3886200"/>
            <a:ext cx="6400800" cy="1752600"/>
          </a:xfrm>
        </p:spPr>
        <p:txBody>
          <a:bodyPr numCol="1"/>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ltLang="en-CA"/>
          </a:p>
        </p:txBody>
      </p:sp>
      <p:sp>
        <p:nvSpPr>
          <p:cNvPr id="4" name="Date Placeholder 3"/>
          <p:cNvSpPr>
            <a:spLocks noGrp="1"/>
          </p:cNvSpPr>
          <p:nvPr>
            <p:ph type="dt" sz="half" idx="10"/>
          </p:nvPr>
        </p:nvSpPr>
        <p:spPr/>
        <p:txBody>
          <a:bodyPr numCol="1"/>
          <a:lstStyle/>
          <a:p>
            <a:fld id="{BB4A868F-8757-4256-BFD4-2D6DB558A3F5}"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CA" altLang="en-CA">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grpSp>
        <p:nvGrpSpPr>
          <p:cNvPr id="7" name="Group 6"/>
          <p:cNvGrpSpPr/>
          <p:nvPr userDrawn="1"/>
        </p:nvGrpSpPr>
        <p:grpSpPr>
          <a:xfrm>
            <a:off x="8351912" y="2636912"/>
            <a:ext cx="792088" cy="3384376"/>
            <a:chOff x="8351912" y="2636912"/>
            <a:chExt cx="792088" cy="3384376"/>
          </a:xfrm>
        </p:grpSpPr>
        <p:sp>
          <p:nvSpPr>
            <p:cNvPr id="8" name="Rectangle 7"/>
            <p:cNvSpPr/>
            <p:nvPr/>
          </p:nvSpPr>
          <p:spPr>
            <a:xfrm>
              <a:off x="8351912" y="2636912"/>
              <a:ext cx="792088" cy="792088"/>
            </a:xfrm>
            <a:prstGeom prst="rect">
              <a:avLst/>
            </a:prstGeom>
            <a:solidFill>
              <a:srgbClr val="00A9A6"/>
            </a:solidFill>
            <a:ln>
              <a:solidFill>
                <a:srgbClr val="00A9A6"/>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CA" altLang="en-CA">
                <a:solidFill>
                  <a:prstClr val="white"/>
                </a:solidFill>
              </a:endParaRPr>
            </a:p>
          </p:txBody>
        </p:sp>
        <p:sp>
          <p:nvSpPr>
            <p:cNvPr id="9" name="Rectangle 8"/>
            <p:cNvSpPr/>
            <p:nvPr/>
          </p:nvSpPr>
          <p:spPr>
            <a:xfrm>
              <a:off x="8351912" y="3501008"/>
              <a:ext cx="792088" cy="792088"/>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CA" altLang="en-CA">
                <a:solidFill>
                  <a:prstClr val="white"/>
                </a:solidFill>
              </a:endParaRPr>
            </a:p>
          </p:txBody>
        </p:sp>
        <p:sp>
          <p:nvSpPr>
            <p:cNvPr id="10" name="Rectangle 9"/>
            <p:cNvSpPr/>
            <p:nvPr/>
          </p:nvSpPr>
          <p:spPr>
            <a:xfrm>
              <a:off x="8351912" y="4365104"/>
              <a:ext cx="792088" cy="792088"/>
            </a:xfrm>
            <a:prstGeom prst="rect">
              <a:avLst/>
            </a:prstGeom>
            <a:solidFill>
              <a:srgbClr val="A8A6BE"/>
            </a:solidFill>
            <a:ln>
              <a:solidFill>
                <a:srgbClr val="A8A6BE"/>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CA" altLang="en-CA">
                <a:solidFill>
                  <a:prstClr val="white"/>
                </a:solidFill>
              </a:endParaRPr>
            </a:p>
          </p:txBody>
        </p:sp>
        <p:sp>
          <p:nvSpPr>
            <p:cNvPr id="11" name="Rectangle 10"/>
            <p:cNvSpPr/>
            <p:nvPr/>
          </p:nvSpPr>
          <p:spPr>
            <a:xfrm>
              <a:off x="8351912" y="5229200"/>
              <a:ext cx="792088" cy="792088"/>
            </a:xfrm>
            <a:prstGeom prst="rect">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CA" altLang="en-CA">
                <a:solidFill>
                  <a:prstClr val="white"/>
                </a:solidFill>
              </a:endParaRPr>
            </a:p>
          </p:txBody>
        </p:sp>
      </p:gr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536" y="404664"/>
            <a:ext cx="4498094" cy="792088"/>
          </a:xfrm>
          <a:prstGeom prst="rect">
            <a:avLst/>
          </a:prstGeom>
        </p:spPr>
      </p:pic>
    </p:spTree>
    <p:extLst>
      <p:ext uri="{BB962C8B-B14F-4D97-AF65-F5344CB8AC3E}">
        <p14:creationId xmlns:p14="http://schemas.microsoft.com/office/powerpoint/2010/main" val="165996561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numCol="1">
            <a:normAutofit/>
          </a:bodyPr>
          <a:lstStyle>
            <a:lvl1pPr algn="l">
              <a:defRPr sz="4000">
                <a:latin typeface="+mj-lt"/>
              </a:defRPr>
            </a:lvl1pPr>
          </a:lstStyle>
          <a:p>
            <a:r>
              <a:rPr lang="en-CA" sz="3400" b="1" i="1" spc="-150" dirty="0">
                <a:solidFill>
                  <a:srgbClr val="00A9A6"/>
                </a:solidFill>
                <a:latin typeface="+mj-lt"/>
                <a:ea typeface="Tahoma" pitchFamily="34" charset="0"/>
                <a:cs typeface="Tahoma" pitchFamily="34" charset="0"/>
              </a:rPr>
              <a:t>&gt;</a:t>
            </a:r>
            <a:r>
              <a:rPr lang="en-CA" sz="3400" b="1" spc="-150" dirty="0">
                <a:latin typeface="+mj-lt"/>
                <a:ea typeface="Tahoma" pitchFamily="34" charset="0"/>
                <a:cs typeface="Tahoma" pitchFamily="34" charset="0"/>
              </a:rPr>
              <a:t> Advancing Smart Energy Communities in Canada</a:t>
            </a:r>
            <a:endParaRPr lang="en-CA" sz="4000" spc="-150" dirty="0">
              <a:effectLst>
                <a:outerShdw blurRad="38100" dist="38100" dir="2700000" algn="tl">
                  <a:srgbClr val="000000">
                    <a:alpha val="43137"/>
                  </a:srgbClr>
                </a:outerShdw>
              </a:effectLst>
              <a:latin typeface="Akzidenz Grotesk BE Cn" panose="020B0506000000000000" pitchFamily="34" charset="0"/>
              <a:ea typeface="Tahoma" pitchFamily="34" charset="0"/>
              <a:cs typeface="Tahoma" pitchFamily="34" charset="0"/>
            </a:endParaRPr>
          </a:p>
        </p:txBody>
      </p:sp>
      <p:sp>
        <p:nvSpPr>
          <p:cNvPr id="3" name="Content Placeholder 2"/>
          <p:cNvSpPr>
            <a:spLocks noGrp="1"/>
          </p:cNvSpPr>
          <p:nvPr>
            <p:ph idx="1"/>
          </p:nvPr>
        </p:nvSpPr>
        <p:spPr>
          <a:xfrm>
            <a:off x="476185" y="1628800"/>
            <a:ext cx="8229600" cy="4525963"/>
          </a:xfrm>
        </p:spPr>
        <p:txBody>
          <a:bodyPr numCol="1"/>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altLang="en-CA" dirty="0"/>
          </a:p>
        </p:txBody>
      </p:sp>
      <p:sp>
        <p:nvSpPr>
          <p:cNvPr id="4" name="Date Placeholder 3"/>
          <p:cNvSpPr>
            <a:spLocks noGrp="1"/>
          </p:cNvSpPr>
          <p:nvPr>
            <p:ph type="dt" sz="half" idx="10"/>
          </p:nvPr>
        </p:nvSpPr>
        <p:spPr/>
        <p:txBody>
          <a:bodyPr numCol="1"/>
          <a:lstStyle/>
          <a:p>
            <a:fld id="{6EB2883C-20C2-4250-A76A-4CFC728A0AC9}"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CA" altLang="en-CA">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grpSp>
        <p:nvGrpSpPr>
          <p:cNvPr id="12" name="Group 11"/>
          <p:cNvGrpSpPr/>
          <p:nvPr userDrawn="1"/>
        </p:nvGrpSpPr>
        <p:grpSpPr>
          <a:xfrm>
            <a:off x="8351912" y="2636912"/>
            <a:ext cx="792088" cy="3384376"/>
            <a:chOff x="8351912" y="2636912"/>
            <a:chExt cx="792088" cy="3384376"/>
          </a:xfrm>
        </p:grpSpPr>
        <p:sp>
          <p:nvSpPr>
            <p:cNvPr id="13" name="Rectangle 12"/>
            <p:cNvSpPr/>
            <p:nvPr/>
          </p:nvSpPr>
          <p:spPr>
            <a:xfrm>
              <a:off x="8351912" y="2636912"/>
              <a:ext cx="792088" cy="792088"/>
            </a:xfrm>
            <a:prstGeom prst="rect">
              <a:avLst/>
            </a:prstGeom>
            <a:solidFill>
              <a:srgbClr val="00A9A6"/>
            </a:solidFill>
            <a:ln>
              <a:solidFill>
                <a:srgbClr val="00A9A6"/>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CA" altLang="en-CA">
                <a:solidFill>
                  <a:prstClr val="white"/>
                </a:solidFill>
              </a:endParaRPr>
            </a:p>
          </p:txBody>
        </p:sp>
        <p:sp>
          <p:nvSpPr>
            <p:cNvPr id="14" name="Rectangle 13"/>
            <p:cNvSpPr/>
            <p:nvPr/>
          </p:nvSpPr>
          <p:spPr>
            <a:xfrm>
              <a:off x="8351912" y="3501008"/>
              <a:ext cx="792088" cy="792088"/>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CA" altLang="en-CA">
                <a:solidFill>
                  <a:prstClr val="white"/>
                </a:solidFill>
              </a:endParaRPr>
            </a:p>
          </p:txBody>
        </p:sp>
        <p:sp>
          <p:nvSpPr>
            <p:cNvPr id="15" name="Rectangle 14"/>
            <p:cNvSpPr/>
            <p:nvPr/>
          </p:nvSpPr>
          <p:spPr>
            <a:xfrm>
              <a:off x="8351912" y="4365104"/>
              <a:ext cx="792088" cy="792088"/>
            </a:xfrm>
            <a:prstGeom prst="rect">
              <a:avLst/>
            </a:prstGeom>
            <a:solidFill>
              <a:srgbClr val="A8A6BE"/>
            </a:solidFill>
            <a:ln>
              <a:solidFill>
                <a:srgbClr val="A8A6BE"/>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CA" altLang="en-CA">
                <a:solidFill>
                  <a:prstClr val="white"/>
                </a:solidFill>
              </a:endParaRPr>
            </a:p>
          </p:txBody>
        </p:sp>
        <p:sp>
          <p:nvSpPr>
            <p:cNvPr id="16" name="Rectangle 15"/>
            <p:cNvSpPr/>
            <p:nvPr/>
          </p:nvSpPr>
          <p:spPr>
            <a:xfrm>
              <a:off x="8351912" y="5229200"/>
              <a:ext cx="792088" cy="792088"/>
            </a:xfrm>
            <a:prstGeom prst="rect">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CA" altLang="en-CA">
                <a:solidFill>
                  <a:prstClr val="white"/>
                </a:solidFill>
              </a:endParaRPr>
            </a:p>
          </p:txBody>
        </p:sp>
      </p:grpSp>
    </p:spTree>
    <p:extLst>
      <p:ext uri="{BB962C8B-B14F-4D97-AF65-F5344CB8AC3E}">
        <p14:creationId xmlns:p14="http://schemas.microsoft.com/office/powerpoint/2010/main" val="94821420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numCol="1" anchor="t"/>
          <a:lstStyle>
            <a:lvl1pPr algn="l">
              <a:defRPr sz="4000" b="1" cap="all"/>
            </a:lvl1pPr>
          </a:lstStyle>
          <a:p>
            <a:r>
              <a:rPr lang="en-US"/>
              <a:t>Click to edit Master title style</a:t>
            </a:r>
            <a:endParaRPr lang="en-CA" altLang="en-CA"/>
          </a:p>
        </p:txBody>
      </p:sp>
      <p:sp>
        <p:nvSpPr>
          <p:cNvPr id="3" name="Text Placeholder 2"/>
          <p:cNvSpPr>
            <a:spLocks noGrp="1"/>
          </p:cNvSpPr>
          <p:nvPr>
            <p:ph type="body" idx="1"/>
          </p:nvPr>
        </p:nvSpPr>
        <p:spPr>
          <a:xfrm>
            <a:off x="722313" y="2906713"/>
            <a:ext cx="7772400" cy="1500187"/>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numCol="1"/>
          <a:lstStyle/>
          <a:p>
            <a:fld id="{D8C9DE4E-F976-48D1-AA2C-49614D46237E}"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CA" altLang="en-CA">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188164484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lang="en-CA" altLang="en-CA"/>
          </a:p>
        </p:txBody>
      </p:sp>
      <p:sp>
        <p:nvSpPr>
          <p:cNvPr id="3" name="Content Placeholder 2"/>
          <p:cNvSpPr>
            <a:spLocks noGrp="1"/>
          </p:cNvSpPr>
          <p:nvPr>
            <p:ph sz="half" idx="1"/>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ltLang="en-CA"/>
          </a:p>
        </p:txBody>
      </p:sp>
      <p:sp>
        <p:nvSpPr>
          <p:cNvPr id="4" name="Content Placeholder 3"/>
          <p:cNvSpPr>
            <a:spLocks noGrp="1"/>
          </p:cNvSpPr>
          <p:nvPr>
            <p:ph sz="half" idx="2"/>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ltLang="en-CA"/>
          </a:p>
        </p:txBody>
      </p:sp>
      <p:sp>
        <p:nvSpPr>
          <p:cNvPr id="5" name="Date Placeholder 4"/>
          <p:cNvSpPr>
            <a:spLocks noGrp="1"/>
          </p:cNvSpPr>
          <p:nvPr>
            <p:ph type="dt" sz="half" idx="10"/>
          </p:nvPr>
        </p:nvSpPr>
        <p:spPr/>
        <p:txBody>
          <a:bodyPr numCol="1"/>
          <a:lstStyle/>
          <a:p>
            <a:fld id="{58451F7A-9ACC-414E-831F-EA0EA36618A5}"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6" name="Footer Placeholder 5"/>
          <p:cNvSpPr>
            <a:spLocks noGrp="1"/>
          </p:cNvSpPr>
          <p:nvPr>
            <p:ph type="ftr" sz="quarter" idx="11"/>
          </p:nvPr>
        </p:nvSpPr>
        <p:spPr/>
        <p:txBody>
          <a:bodyPr numCol="1"/>
          <a:lstStyle/>
          <a:p>
            <a:endParaRPr lang="en-CA" altLang="en-CA">
              <a:solidFill>
                <a:prstClr val="black">
                  <a:tint val="75000"/>
                </a:prstClr>
              </a:solidFill>
            </a:endParaRPr>
          </a:p>
        </p:txBody>
      </p:sp>
      <p:sp>
        <p:nvSpPr>
          <p:cNvPr id="7" name="Slide Number Placeholder 6"/>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35406075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dirty="0"/>
              <a:t>Click to edit Master title style</a:t>
            </a:r>
            <a:endParaRPr lang="en-CA" altLang="en-CA" dirty="0"/>
          </a:p>
        </p:txBody>
      </p:sp>
      <p:sp>
        <p:nvSpPr>
          <p:cNvPr id="3" name="Text Placeholder 2"/>
          <p:cNvSpPr>
            <a:spLocks noGrp="1"/>
          </p:cNvSpPr>
          <p:nvPr>
            <p:ph type="body" idx="1"/>
          </p:nvPr>
        </p:nvSpPr>
        <p:spPr>
          <a:xfrm>
            <a:off x="457200" y="1535113"/>
            <a:ext cx="4040188"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altLang="en-CA" dirty="0"/>
          </a:p>
        </p:txBody>
      </p:sp>
      <p:sp>
        <p:nvSpPr>
          <p:cNvPr id="5" name="Text Placeholder 4"/>
          <p:cNvSpPr>
            <a:spLocks noGrp="1"/>
          </p:cNvSpPr>
          <p:nvPr>
            <p:ph type="body" sz="quarter" idx="3"/>
          </p:nvPr>
        </p:nvSpPr>
        <p:spPr>
          <a:xfrm>
            <a:off x="4645025" y="1535113"/>
            <a:ext cx="4041775"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ltLang="en-CA"/>
          </a:p>
        </p:txBody>
      </p:sp>
      <p:sp>
        <p:nvSpPr>
          <p:cNvPr id="7" name="Date Placeholder 6"/>
          <p:cNvSpPr>
            <a:spLocks noGrp="1"/>
          </p:cNvSpPr>
          <p:nvPr>
            <p:ph type="dt" sz="half" idx="10"/>
          </p:nvPr>
        </p:nvSpPr>
        <p:spPr/>
        <p:txBody>
          <a:bodyPr numCol="1"/>
          <a:lstStyle/>
          <a:p>
            <a:fld id="{66B314FA-CCF4-4A86-9E7B-B2FAB353D8A1}"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8" name="Footer Placeholder 7"/>
          <p:cNvSpPr>
            <a:spLocks noGrp="1"/>
          </p:cNvSpPr>
          <p:nvPr>
            <p:ph type="ftr" sz="quarter" idx="11"/>
          </p:nvPr>
        </p:nvSpPr>
        <p:spPr/>
        <p:txBody>
          <a:bodyPr numCol="1"/>
          <a:lstStyle/>
          <a:p>
            <a:endParaRPr lang="en-CA" altLang="en-CA">
              <a:solidFill>
                <a:prstClr val="black">
                  <a:tint val="75000"/>
                </a:prstClr>
              </a:solidFill>
            </a:endParaRPr>
          </a:p>
        </p:txBody>
      </p:sp>
      <p:sp>
        <p:nvSpPr>
          <p:cNvPr id="9" name="Slide Number Placeholder 8"/>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134263174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lang="en-CA" altLang="en-CA"/>
          </a:p>
        </p:txBody>
      </p:sp>
      <p:sp>
        <p:nvSpPr>
          <p:cNvPr id="3" name="Date Placeholder 2"/>
          <p:cNvSpPr>
            <a:spLocks noGrp="1"/>
          </p:cNvSpPr>
          <p:nvPr>
            <p:ph type="dt" sz="half" idx="10"/>
          </p:nvPr>
        </p:nvSpPr>
        <p:spPr/>
        <p:txBody>
          <a:bodyPr numCol="1"/>
          <a:lstStyle/>
          <a:p>
            <a:fld id="{2D43985D-CF4C-4F7B-9A28-33E7650C320C}"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4" name="Footer Placeholder 3"/>
          <p:cNvSpPr>
            <a:spLocks noGrp="1"/>
          </p:cNvSpPr>
          <p:nvPr>
            <p:ph type="ftr" sz="quarter" idx="11"/>
          </p:nvPr>
        </p:nvSpPr>
        <p:spPr/>
        <p:txBody>
          <a:bodyPr numCol="1"/>
          <a:lstStyle/>
          <a:p>
            <a:endParaRPr lang="en-CA" altLang="en-CA">
              <a:solidFill>
                <a:prstClr val="black">
                  <a:tint val="75000"/>
                </a:prstClr>
              </a:solidFill>
            </a:endParaRPr>
          </a:p>
        </p:txBody>
      </p:sp>
      <p:sp>
        <p:nvSpPr>
          <p:cNvPr id="5" name="Slide Number Placeholder 4"/>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4599357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4250444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71D1D12E-2488-4EA1-9011-48ED56F32661}"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3" name="Footer Placeholder 2"/>
          <p:cNvSpPr>
            <a:spLocks noGrp="1"/>
          </p:cNvSpPr>
          <p:nvPr>
            <p:ph type="ftr" sz="quarter" idx="11"/>
          </p:nvPr>
        </p:nvSpPr>
        <p:spPr/>
        <p:txBody>
          <a:bodyPr numCol="1"/>
          <a:lstStyle/>
          <a:p>
            <a:endParaRPr lang="en-CA" altLang="en-CA">
              <a:solidFill>
                <a:prstClr val="black">
                  <a:tint val="75000"/>
                </a:prstClr>
              </a:solidFill>
            </a:endParaRPr>
          </a:p>
        </p:txBody>
      </p:sp>
      <p:sp>
        <p:nvSpPr>
          <p:cNvPr id="4" name="Slide Number Placeholder 3"/>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80814030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numCol="1" anchor="b"/>
          <a:lstStyle>
            <a:lvl1pPr algn="l">
              <a:defRPr sz="2000" b="1"/>
            </a:lvl1pPr>
          </a:lstStyle>
          <a:p>
            <a:r>
              <a:rPr lang="en-US"/>
              <a:t>Click to edit Master title style</a:t>
            </a:r>
            <a:endParaRPr lang="en-CA" altLang="en-CA"/>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ltLang="en-CA"/>
          </a:p>
        </p:txBody>
      </p:sp>
      <p:sp>
        <p:nvSpPr>
          <p:cNvPr id="4" name="Text Placeholder 3"/>
          <p:cNvSpPr>
            <a:spLocks noGrp="1"/>
          </p:cNvSpPr>
          <p:nvPr>
            <p:ph type="body" sz="half" idx="2"/>
          </p:nvPr>
        </p:nvSpPr>
        <p:spPr>
          <a:xfrm>
            <a:off x="457200" y="1435100"/>
            <a:ext cx="3008313" cy="469106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2EEEDB46-3669-4F83-A540-E656325D86D5}"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6" name="Footer Placeholder 5"/>
          <p:cNvSpPr>
            <a:spLocks noGrp="1"/>
          </p:cNvSpPr>
          <p:nvPr>
            <p:ph type="ftr" sz="quarter" idx="11"/>
          </p:nvPr>
        </p:nvSpPr>
        <p:spPr/>
        <p:txBody>
          <a:bodyPr numCol="1"/>
          <a:lstStyle/>
          <a:p>
            <a:endParaRPr lang="en-CA" altLang="en-CA">
              <a:solidFill>
                <a:prstClr val="black">
                  <a:tint val="75000"/>
                </a:prstClr>
              </a:solidFill>
            </a:endParaRPr>
          </a:p>
        </p:txBody>
      </p:sp>
      <p:sp>
        <p:nvSpPr>
          <p:cNvPr id="7" name="Slide Number Placeholder 6"/>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161218578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numCol="1" anchor="b"/>
          <a:lstStyle>
            <a:lvl1pPr algn="l">
              <a:defRPr sz="2000" b="1"/>
            </a:lvl1pPr>
          </a:lstStyle>
          <a:p>
            <a:r>
              <a:rPr lang="en-US"/>
              <a:t>Click to edit Master title style</a:t>
            </a:r>
            <a:endParaRPr lang="en-CA" altLang="en-CA"/>
          </a:p>
        </p:txBody>
      </p:sp>
      <p:sp>
        <p:nvSpPr>
          <p:cNvPr id="3" name="Picture Placeholder 2"/>
          <p:cNvSpPr>
            <a:spLocks noGrp="1"/>
          </p:cNvSpPr>
          <p:nvPr>
            <p:ph type="pic" idx="1"/>
          </p:nvPr>
        </p:nvSpPr>
        <p:spPr>
          <a:xfrm>
            <a:off x="1792288" y="612775"/>
            <a:ext cx="5486400" cy="41148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ltLang="en-CA"/>
          </a:p>
        </p:txBody>
      </p:sp>
      <p:sp>
        <p:nvSpPr>
          <p:cNvPr id="4" name="Text Placeholder 3"/>
          <p:cNvSpPr>
            <a:spLocks noGrp="1"/>
          </p:cNvSpPr>
          <p:nvPr>
            <p:ph type="body" sz="half" idx="2"/>
          </p:nvPr>
        </p:nvSpPr>
        <p:spPr>
          <a:xfrm>
            <a:off x="1792288" y="5367338"/>
            <a:ext cx="5486400" cy="804862"/>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09CA9764-98E3-462C-B107-667E2298C701}"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6" name="Footer Placeholder 5"/>
          <p:cNvSpPr>
            <a:spLocks noGrp="1"/>
          </p:cNvSpPr>
          <p:nvPr>
            <p:ph type="ftr" sz="quarter" idx="11"/>
          </p:nvPr>
        </p:nvSpPr>
        <p:spPr/>
        <p:txBody>
          <a:bodyPr numCol="1"/>
          <a:lstStyle/>
          <a:p>
            <a:endParaRPr lang="en-CA" altLang="en-CA">
              <a:solidFill>
                <a:prstClr val="black">
                  <a:tint val="75000"/>
                </a:prstClr>
              </a:solidFill>
            </a:endParaRPr>
          </a:p>
        </p:txBody>
      </p:sp>
      <p:sp>
        <p:nvSpPr>
          <p:cNvPr id="7" name="Slide Number Placeholder 6"/>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69364067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lang="en-CA" altLang="en-CA"/>
          </a:p>
        </p:txBody>
      </p:sp>
      <p:sp>
        <p:nvSpPr>
          <p:cNvPr id="3" name="Vertical Text Placeholder 2"/>
          <p:cNvSpPr>
            <a:spLocks noGrp="1"/>
          </p:cNvSpPr>
          <p:nvPr>
            <p:ph type="body" orient="vert" idx="1"/>
          </p:nvPr>
        </p:nvSpPr>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ltLang="en-CA"/>
          </a:p>
        </p:txBody>
      </p:sp>
      <p:sp>
        <p:nvSpPr>
          <p:cNvPr id="4" name="Date Placeholder 3"/>
          <p:cNvSpPr>
            <a:spLocks noGrp="1"/>
          </p:cNvSpPr>
          <p:nvPr>
            <p:ph type="dt" sz="half" idx="10"/>
          </p:nvPr>
        </p:nvSpPr>
        <p:spPr/>
        <p:txBody>
          <a:bodyPr numCol="1"/>
          <a:lstStyle/>
          <a:p>
            <a:fld id="{6E7C5449-26AB-42B9-8F8D-F066D08BF4BD}"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CA" altLang="en-CA">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69473615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numCol="1"/>
          <a:lstStyle/>
          <a:p>
            <a:r>
              <a:rPr lang="en-US"/>
              <a:t>Click to edit Master title style</a:t>
            </a:r>
            <a:endParaRPr lang="en-CA" altLang="en-CA"/>
          </a:p>
        </p:txBody>
      </p:sp>
      <p:sp>
        <p:nvSpPr>
          <p:cNvPr id="3" name="Vertical Text Placeholder 2"/>
          <p:cNvSpPr>
            <a:spLocks noGrp="1"/>
          </p:cNvSpPr>
          <p:nvPr>
            <p:ph type="body" orient="vert" idx="1"/>
          </p:nvPr>
        </p:nvSpPr>
        <p:spPr>
          <a:xfrm>
            <a:off x="457200" y="274638"/>
            <a:ext cx="6019800" cy="5851525"/>
          </a:xfrm>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ltLang="en-CA"/>
          </a:p>
        </p:txBody>
      </p:sp>
      <p:sp>
        <p:nvSpPr>
          <p:cNvPr id="4" name="Date Placeholder 3"/>
          <p:cNvSpPr>
            <a:spLocks noGrp="1"/>
          </p:cNvSpPr>
          <p:nvPr>
            <p:ph type="dt" sz="half" idx="10"/>
          </p:nvPr>
        </p:nvSpPr>
        <p:spPr/>
        <p:txBody>
          <a:bodyPr numCol="1"/>
          <a:lstStyle/>
          <a:p>
            <a:fld id="{1FDC34A4-2A40-4F1A-A0F3-5FCFC9FE668F}"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CA" altLang="en-CA">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20841377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3" name="Shape 13"/>
          <p:cNvSpPr txBox="1">
            <a:spLocks noGrp="1"/>
          </p:cNvSpPr>
          <p:nvPr>
            <p:ph type="subTitle" idx="1"/>
          </p:nvPr>
        </p:nvSpPr>
        <p:spPr>
          <a:xfrm>
            <a:off x="1143000" y="3602038"/>
            <a:ext cx="6858000" cy="1655761"/>
          </a:xfrm>
          <a:prstGeom prst="rect">
            <a:avLst/>
          </a:prstGeom>
          <a:noFill/>
          <a:ln>
            <a:noFill/>
          </a:ln>
        </p:spPr>
        <p:txBody>
          <a:bodyPr wrap="square" lIns="91425" tIns="91425" rIns="91425" bIns="91425" anchor="t" anchorCtr="0"/>
          <a:lstStyle>
            <a:lvl1pPr marL="0" marR="0" lvl="0" indent="0" algn="ctr" rtl="0">
              <a:lnSpc>
                <a:spcPct val="90000"/>
              </a:lnSpc>
              <a:spcBef>
                <a:spcPts val="8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91817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7"/>
        <p:cNvGrpSpPr/>
        <p:nvPr/>
      </p:nvGrpSpPr>
      <p:grpSpPr>
        <a:xfrm>
          <a:off x="0" y="0"/>
          <a:ext cx="0" cy="0"/>
          <a:chOff x="0" y="0"/>
          <a:chExt cx="0" cy="0"/>
        </a:xfrm>
      </p:grpSpPr>
      <p:pic>
        <p:nvPicPr>
          <p:cNvPr id="18" name="Shape 18"/>
          <p:cNvPicPr preferRelativeResize="0"/>
          <p:nvPr/>
        </p:nvPicPr>
        <p:blipFill rotWithShape="1">
          <a:blip r:embed="rId2">
            <a:alphaModFix/>
          </a:blip>
          <a:srcRect b="19234"/>
          <a:stretch/>
        </p:blipFill>
        <p:spPr>
          <a:xfrm>
            <a:off x="5711296" y="5668433"/>
            <a:ext cx="3432705" cy="1032655"/>
          </a:xfrm>
          <a:prstGeom prst="rect">
            <a:avLst/>
          </a:prstGeom>
          <a:noFill/>
          <a:ln>
            <a:noFill/>
          </a:ln>
        </p:spPr>
      </p:pic>
      <p:cxnSp>
        <p:nvCxnSpPr>
          <p:cNvPr id="19" name="Shape 19"/>
          <p:cNvCxnSpPr/>
          <p:nvPr/>
        </p:nvCxnSpPr>
        <p:spPr>
          <a:xfrm>
            <a:off x="240588" y="1228907"/>
            <a:ext cx="4638592" cy="0"/>
          </a:xfrm>
          <a:prstGeom prst="straightConnector1">
            <a:avLst/>
          </a:prstGeom>
          <a:noFill/>
          <a:ln w="50800" cap="flat" cmpd="sng">
            <a:solidFill>
              <a:srgbClr val="00A9A6">
                <a:alpha val="29411"/>
              </a:srgbClr>
            </a:solidFill>
            <a:prstDash val="solid"/>
            <a:miter lim="8000"/>
            <a:headEnd type="none" w="med" len="med"/>
            <a:tailEnd type="none" w="med" len="med"/>
          </a:ln>
        </p:spPr>
      </p:cxnSp>
      <p:cxnSp>
        <p:nvCxnSpPr>
          <p:cNvPr id="20" name="Shape 20"/>
          <p:cNvCxnSpPr/>
          <p:nvPr/>
        </p:nvCxnSpPr>
        <p:spPr>
          <a:xfrm>
            <a:off x="240588" y="1212710"/>
            <a:ext cx="2766930" cy="16196"/>
          </a:xfrm>
          <a:prstGeom prst="straightConnector1">
            <a:avLst/>
          </a:prstGeom>
          <a:noFill/>
          <a:ln w="50800" cap="flat" cmpd="sng">
            <a:solidFill>
              <a:srgbClr val="00A6A9"/>
            </a:solidFill>
            <a:prstDash val="solid"/>
            <a:miter lim="8000"/>
            <a:headEnd type="none" w="med" len="med"/>
            <a:tailEnd type="none" w="med" len="med"/>
          </a:ln>
        </p:spPr>
      </p:cxnSp>
    </p:spTree>
    <p:extLst>
      <p:ext uri="{BB962C8B-B14F-4D97-AF65-F5344CB8AC3E}">
        <p14:creationId xmlns:p14="http://schemas.microsoft.com/office/powerpoint/2010/main" val="2135742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16350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5"/>
        <p:cNvGrpSpPr/>
        <p:nvPr/>
      </p:nvGrpSpPr>
      <p:grpSpPr>
        <a:xfrm>
          <a:off x="0" y="0"/>
          <a:ext cx="0" cy="0"/>
          <a:chOff x="0" y="0"/>
          <a:chExt cx="0" cy="0"/>
        </a:xfrm>
      </p:grpSpPr>
      <p:pic>
        <p:nvPicPr>
          <p:cNvPr id="26" name="Shape 26"/>
          <p:cNvPicPr preferRelativeResize="0"/>
          <p:nvPr/>
        </p:nvPicPr>
        <p:blipFill rotWithShape="1">
          <a:blip r:embed="rId2">
            <a:alphaModFix/>
          </a:blip>
          <a:srcRect b="19234"/>
          <a:stretch/>
        </p:blipFill>
        <p:spPr>
          <a:xfrm>
            <a:off x="5711296" y="5668433"/>
            <a:ext cx="3432705" cy="1032655"/>
          </a:xfrm>
          <a:prstGeom prst="rect">
            <a:avLst/>
          </a:prstGeom>
          <a:noFill/>
          <a:ln>
            <a:noFill/>
          </a:ln>
        </p:spPr>
      </p:pic>
      <p:cxnSp>
        <p:nvCxnSpPr>
          <p:cNvPr id="27" name="Shape 27"/>
          <p:cNvCxnSpPr/>
          <p:nvPr/>
        </p:nvCxnSpPr>
        <p:spPr>
          <a:xfrm rot="10800000" flipH="1">
            <a:off x="240588" y="1223156"/>
            <a:ext cx="4713414" cy="5749"/>
          </a:xfrm>
          <a:prstGeom prst="straightConnector1">
            <a:avLst/>
          </a:prstGeom>
          <a:noFill/>
          <a:ln w="50800" cap="flat" cmpd="sng">
            <a:solidFill>
              <a:srgbClr val="00A9A6">
                <a:alpha val="29411"/>
              </a:srgbClr>
            </a:solidFill>
            <a:prstDash val="solid"/>
            <a:miter lim="8000"/>
            <a:headEnd type="none" w="med" len="med"/>
            <a:tailEnd type="none" w="med" len="med"/>
          </a:ln>
        </p:spPr>
      </p:cxnSp>
      <p:cxnSp>
        <p:nvCxnSpPr>
          <p:cNvPr id="28" name="Shape 28"/>
          <p:cNvCxnSpPr/>
          <p:nvPr/>
        </p:nvCxnSpPr>
        <p:spPr>
          <a:xfrm>
            <a:off x="240588" y="1212709"/>
            <a:ext cx="2583824" cy="0"/>
          </a:xfrm>
          <a:prstGeom prst="straightConnector1">
            <a:avLst/>
          </a:prstGeom>
          <a:noFill/>
          <a:ln w="50800" cap="flat" cmpd="sng">
            <a:solidFill>
              <a:srgbClr val="00A6A9"/>
            </a:solidFill>
            <a:prstDash val="solid"/>
            <a:miter lim="8000"/>
            <a:headEnd type="none" w="med" len="med"/>
            <a:tailEnd type="none" w="med" len="med"/>
          </a:ln>
        </p:spPr>
      </p:cxnSp>
      <p:sp>
        <p:nvSpPr>
          <p:cNvPr id="29" name="Shape 29"/>
          <p:cNvSpPr/>
          <p:nvPr/>
        </p:nvSpPr>
        <p:spPr>
          <a:xfrm>
            <a:off x="6635564" y="62697"/>
            <a:ext cx="162371" cy="284983"/>
          </a:xfrm>
          <a:custGeom>
            <a:avLst/>
            <a:gdLst/>
            <a:ahLst/>
            <a:cxnLst/>
            <a:rect l="0" t="0" r="0" b="0"/>
            <a:pathLst>
              <a:path w="120000" h="120000" extrusionOk="0">
                <a:moveTo>
                  <a:pt x="118840" y="44600"/>
                </a:moveTo>
                <a:cubicBezTo>
                  <a:pt x="117296" y="42477"/>
                  <a:pt x="114209" y="41416"/>
                  <a:pt x="111121" y="41416"/>
                </a:cubicBezTo>
                <a:cubicBezTo>
                  <a:pt x="109583" y="41416"/>
                  <a:pt x="109583" y="41416"/>
                  <a:pt x="109583" y="41416"/>
                </a:cubicBezTo>
                <a:cubicBezTo>
                  <a:pt x="106495" y="41416"/>
                  <a:pt x="103408" y="43538"/>
                  <a:pt x="101864" y="46727"/>
                </a:cubicBezTo>
                <a:cubicBezTo>
                  <a:pt x="100320" y="46727"/>
                  <a:pt x="100320" y="47788"/>
                  <a:pt x="100320" y="47788"/>
                </a:cubicBezTo>
                <a:cubicBezTo>
                  <a:pt x="98776" y="46727"/>
                  <a:pt x="95689" y="46727"/>
                  <a:pt x="94145" y="46727"/>
                </a:cubicBezTo>
                <a:cubicBezTo>
                  <a:pt x="92601" y="46727"/>
                  <a:pt x="91057" y="46727"/>
                  <a:pt x="91057" y="45661"/>
                </a:cubicBezTo>
                <a:cubicBezTo>
                  <a:pt x="92601" y="44600"/>
                  <a:pt x="97232" y="41416"/>
                  <a:pt x="100320" y="40355"/>
                </a:cubicBezTo>
                <a:cubicBezTo>
                  <a:pt x="106495" y="38227"/>
                  <a:pt x="109583" y="36105"/>
                  <a:pt x="111121" y="35044"/>
                </a:cubicBezTo>
                <a:cubicBezTo>
                  <a:pt x="114209" y="29733"/>
                  <a:pt x="120384" y="19116"/>
                  <a:pt x="111121" y="14866"/>
                </a:cubicBezTo>
                <a:cubicBezTo>
                  <a:pt x="109583" y="13805"/>
                  <a:pt x="106495" y="13805"/>
                  <a:pt x="104951" y="12744"/>
                </a:cubicBezTo>
                <a:cubicBezTo>
                  <a:pt x="103408" y="12744"/>
                  <a:pt x="103408" y="12744"/>
                  <a:pt x="101864" y="12744"/>
                </a:cubicBezTo>
                <a:cubicBezTo>
                  <a:pt x="101864" y="11683"/>
                  <a:pt x="103408" y="10622"/>
                  <a:pt x="103408" y="9555"/>
                </a:cubicBezTo>
                <a:cubicBezTo>
                  <a:pt x="104951" y="8494"/>
                  <a:pt x="106495" y="4250"/>
                  <a:pt x="100320" y="1061"/>
                </a:cubicBezTo>
                <a:cubicBezTo>
                  <a:pt x="100320" y="0"/>
                  <a:pt x="97232" y="0"/>
                  <a:pt x="95689" y="0"/>
                </a:cubicBezTo>
                <a:cubicBezTo>
                  <a:pt x="89519" y="0"/>
                  <a:pt x="81800" y="3183"/>
                  <a:pt x="78712" y="4250"/>
                </a:cubicBezTo>
                <a:cubicBezTo>
                  <a:pt x="78712" y="5311"/>
                  <a:pt x="77168" y="6372"/>
                  <a:pt x="75624" y="6372"/>
                </a:cubicBezTo>
                <a:cubicBezTo>
                  <a:pt x="74081" y="7433"/>
                  <a:pt x="72537" y="9555"/>
                  <a:pt x="70993" y="9555"/>
                </a:cubicBezTo>
                <a:cubicBezTo>
                  <a:pt x="69455" y="9555"/>
                  <a:pt x="69455" y="8494"/>
                  <a:pt x="67911" y="8494"/>
                </a:cubicBezTo>
                <a:cubicBezTo>
                  <a:pt x="66367" y="7433"/>
                  <a:pt x="64823" y="6372"/>
                  <a:pt x="61736" y="6372"/>
                </a:cubicBezTo>
                <a:cubicBezTo>
                  <a:pt x="60192" y="6372"/>
                  <a:pt x="60192" y="7433"/>
                  <a:pt x="58648" y="7433"/>
                </a:cubicBezTo>
                <a:cubicBezTo>
                  <a:pt x="57104" y="7433"/>
                  <a:pt x="55560" y="7433"/>
                  <a:pt x="55560" y="7433"/>
                </a:cubicBezTo>
                <a:cubicBezTo>
                  <a:pt x="44759" y="9555"/>
                  <a:pt x="41672" y="9555"/>
                  <a:pt x="40128" y="11683"/>
                </a:cubicBezTo>
                <a:cubicBezTo>
                  <a:pt x="37040" y="13805"/>
                  <a:pt x="38584" y="15927"/>
                  <a:pt x="38584" y="16988"/>
                </a:cubicBezTo>
                <a:cubicBezTo>
                  <a:pt x="38584" y="16988"/>
                  <a:pt x="38584" y="16988"/>
                  <a:pt x="38584" y="16988"/>
                </a:cubicBezTo>
                <a:cubicBezTo>
                  <a:pt x="38584" y="16988"/>
                  <a:pt x="38584" y="16988"/>
                  <a:pt x="37040" y="18055"/>
                </a:cubicBezTo>
                <a:cubicBezTo>
                  <a:pt x="35496" y="18055"/>
                  <a:pt x="33952" y="19116"/>
                  <a:pt x="32409" y="20177"/>
                </a:cubicBezTo>
                <a:cubicBezTo>
                  <a:pt x="30865" y="21238"/>
                  <a:pt x="26239" y="24422"/>
                  <a:pt x="29327" y="27611"/>
                </a:cubicBezTo>
                <a:cubicBezTo>
                  <a:pt x="30865" y="31861"/>
                  <a:pt x="37040" y="32922"/>
                  <a:pt x="43215" y="33983"/>
                </a:cubicBezTo>
                <a:cubicBezTo>
                  <a:pt x="44759" y="33983"/>
                  <a:pt x="46303" y="33983"/>
                  <a:pt x="47847" y="35044"/>
                </a:cubicBezTo>
                <a:cubicBezTo>
                  <a:pt x="47847" y="35044"/>
                  <a:pt x="47847" y="35044"/>
                  <a:pt x="47847" y="35044"/>
                </a:cubicBezTo>
                <a:cubicBezTo>
                  <a:pt x="47847" y="35044"/>
                  <a:pt x="46303" y="36105"/>
                  <a:pt x="46303" y="37166"/>
                </a:cubicBezTo>
                <a:cubicBezTo>
                  <a:pt x="44759" y="39294"/>
                  <a:pt x="41672" y="42477"/>
                  <a:pt x="44759" y="45661"/>
                </a:cubicBezTo>
                <a:cubicBezTo>
                  <a:pt x="46303" y="47788"/>
                  <a:pt x="46303" y="49911"/>
                  <a:pt x="46303" y="52033"/>
                </a:cubicBezTo>
                <a:cubicBezTo>
                  <a:pt x="46303" y="52033"/>
                  <a:pt x="46303" y="53100"/>
                  <a:pt x="44759" y="53100"/>
                </a:cubicBezTo>
                <a:cubicBezTo>
                  <a:pt x="43215" y="54161"/>
                  <a:pt x="43215" y="54161"/>
                  <a:pt x="41672" y="54161"/>
                </a:cubicBezTo>
                <a:cubicBezTo>
                  <a:pt x="38584" y="54161"/>
                  <a:pt x="33952" y="52033"/>
                  <a:pt x="32409" y="49911"/>
                </a:cubicBezTo>
                <a:cubicBezTo>
                  <a:pt x="32409" y="48850"/>
                  <a:pt x="30865" y="47788"/>
                  <a:pt x="30865" y="46727"/>
                </a:cubicBezTo>
                <a:cubicBezTo>
                  <a:pt x="29327" y="42477"/>
                  <a:pt x="26239" y="37166"/>
                  <a:pt x="20064" y="35044"/>
                </a:cubicBezTo>
                <a:cubicBezTo>
                  <a:pt x="18520" y="35044"/>
                  <a:pt x="16976" y="35044"/>
                  <a:pt x="16976" y="35044"/>
                </a:cubicBezTo>
                <a:cubicBezTo>
                  <a:pt x="13888" y="35044"/>
                  <a:pt x="10801" y="36105"/>
                  <a:pt x="7719" y="38227"/>
                </a:cubicBezTo>
                <a:cubicBezTo>
                  <a:pt x="3087" y="41416"/>
                  <a:pt x="0" y="46727"/>
                  <a:pt x="0" y="49911"/>
                </a:cubicBezTo>
                <a:cubicBezTo>
                  <a:pt x="1543" y="54161"/>
                  <a:pt x="3087" y="57344"/>
                  <a:pt x="6175" y="60533"/>
                </a:cubicBezTo>
                <a:cubicBezTo>
                  <a:pt x="7719" y="62655"/>
                  <a:pt x="9262" y="64777"/>
                  <a:pt x="9262" y="66900"/>
                </a:cubicBezTo>
                <a:cubicBezTo>
                  <a:pt x="12344" y="71150"/>
                  <a:pt x="15432" y="73272"/>
                  <a:pt x="18520" y="74338"/>
                </a:cubicBezTo>
                <a:cubicBezTo>
                  <a:pt x="20064" y="74338"/>
                  <a:pt x="21607" y="75400"/>
                  <a:pt x="23151" y="75400"/>
                </a:cubicBezTo>
                <a:cubicBezTo>
                  <a:pt x="24695" y="77522"/>
                  <a:pt x="26239" y="79644"/>
                  <a:pt x="29327" y="81772"/>
                </a:cubicBezTo>
                <a:cubicBezTo>
                  <a:pt x="30865" y="83894"/>
                  <a:pt x="32409" y="84955"/>
                  <a:pt x="33952" y="87077"/>
                </a:cubicBezTo>
                <a:cubicBezTo>
                  <a:pt x="38584" y="91327"/>
                  <a:pt x="40128" y="95577"/>
                  <a:pt x="43215" y="99822"/>
                </a:cubicBezTo>
                <a:cubicBezTo>
                  <a:pt x="44759" y="105133"/>
                  <a:pt x="46303" y="109377"/>
                  <a:pt x="50929" y="113627"/>
                </a:cubicBezTo>
                <a:cubicBezTo>
                  <a:pt x="54016" y="115750"/>
                  <a:pt x="58648" y="120000"/>
                  <a:pt x="64823" y="120000"/>
                </a:cubicBezTo>
                <a:cubicBezTo>
                  <a:pt x="69455" y="120000"/>
                  <a:pt x="72537" y="118938"/>
                  <a:pt x="74081" y="117877"/>
                </a:cubicBezTo>
                <a:cubicBezTo>
                  <a:pt x="78712" y="114688"/>
                  <a:pt x="78712" y="111505"/>
                  <a:pt x="78712" y="108316"/>
                </a:cubicBezTo>
                <a:cubicBezTo>
                  <a:pt x="81800" y="108316"/>
                  <a:pt x="83344" y="109377"/>
                  <a:pt x="86431" y="109377"/>
                </a:cubicBezTo>
                <a:cubicBezTo>
                  <a:pt x="91057" y="109377"/>
                  <a:pt x="94145" y="108316"/>
                  <a:pt x="97232" y="107255"/>
                </a:cubicBezTo>
                <a:cubicBezTo>
                  <a:pt x="104951" y="103011"/>
                  <a:pt x="106495" y="98761"/>
                  <a:pt x="108039" y="94511"/>
                </a:cubicBezTo>
                <a:cubicBezTo>
                  <a:pt x="108039" y="92388"/>
                  <a:pt x="108039" y="91327"/>
                  <a:pt x="108039" y="90266"/>
                </a:cubicBezTo>
                <a:cubicBezTo>
                  <a:pt x="109583" y="88138"/>
                  <a:pt x="111121" y="86016"/>
                  <a:pt x="111121" y="83894"/>
                </a:cubicBezTo>
                <a:cubicBezTo>
                  <a:pt x="114209" y="80705"/>
                  <a:pt x="115753" y="77522"/>
                  <a:pt x="115753" y="73272"/>
                </a:cubicBezTo>
                <a:cubicBezTo>
                  <a:pt x="117296" y="67966"/>
                  <a:pt x="114209" y="64777"/>
                  <a:pt x="109583" y="61594"/>
                </a:cubicBezTo>
                <a:cubicBezTo>
                  <a:pt x="109583" y="61594"/>
                  <a:pt x="108039" y="60533"/>
                  <a:pt x="106495" y="59466"/>
                </a:cubicBezTo>
                <a:cubicBezTo>
                  <a:pt x="106495" y="58405"/>
                  <a:pt x="106495" y="58405"/>
                  <a:pt x="106495" y="57344"/>
                </a:cubicBezTo>
                <a:cubicBezTo>
                  <a:pt x="106495" y="57344"/>
                  <a:pt x="108039" y="57344"/>
                  <a:pt x="108039" y="57344"/>
                </a:cubicBezTo>
                <a:cubicBezTo>
                  <a:pt x="112665" y="57344"/>
                  <a:pt x="117296" y="55222"/>
                  <a:pt x="118840" y="53100"/>
                </a:cubicBezTo>
                <a:cubicBezTo>
                  <a:pt x="120384" y="50972"/>
                  <a:pt x="120384" y="47788"/>
                  <a:pt x="118840" y="4460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 name="Shape 30"/>
          <p:cNvSpPr/>
          <p:nvPr/>
        </p:nvSpPr>
        <p:spPr>
          <a:xfrm>
            <a:off x="6664127" y="478773"/>
            <a:ext cx="129630" cy="154840"/>
          </a:xfrm>
          <a:custGeom>
            <a:avLst/>
            <a:gdLst/>
            <a:ahLst/>
            <a:cxnLst/>
            <a:rect l="0" t="0" r="0" b="0"/>
            <a:pathLst>
              <a:path w="120000" h="120000" extrusionOk="0">
                <a:moveTo>
                  <a:pt x="120000" y="90494"/>
                </a:moveTo>
                <a:cubicBezTo>
                  <a:pt x="120000" y="84588"/>
                  <a:pt x="114232" y="80655"/>
                  <a:pt x="110393" y="78688"/>
                </a:cubicBezTo>
                <a:cubicBezTo>
                  <a:pt x="108470" y="76722"/>
                  <a:pt x="106548" y="74755"/>
                  <a:pt x="104625" y="72788"/>
                </a:cubicBezTo>
                <a:cubicBezTo>
                  <a:pt x="102703" y="68850"/>
                  <a:pt x="100780" y="64916"/>
                  <a:pt x="100780" y="59016"/>
                </a:cubicBezTo>
                <a:cubicBezTo>
                  <a:pt x="100780" y="51150"/>
                  <a:pt x="100780" y="43277"/>
                  <a:pt x="95019" y="37377"/>
                </a:cubicBezTo>
                <a:cubicBezTo>
                  <a:pt x="91174" y="31477"/>
                  <a:pt x="87329" y="27538"/>
                  <a:pt x="83489" y="25572"/>
                </a:cubicBezTo>
                <a:cubicBezTo>
                  <a:pt x="77722" y="21638"/>
                  <a:pt x="73877" y="17705"/>
                  <a:pt x="70038" y="11805"/>
                </a:cubicBezTo>
                <a:cubicBezTo>
                  <a:pt x="66193" y="3933"/>
                  <a:pt x="60425" y="0"/>
                  <a:pt x="54664" y="0"/>
                </a:cubicBezTo>
                <a:cubicBezTo>
                  <a:pt x="48896" y="0"/>
                  <a:pt x="43134" y="3933"/>
                  <a:pt x="37367" y="11805"/>
                </a:cubicBezTo>
                <a:cubicBezTo>
                  <a:pt x="33522" y="17705"/>
                  <a:pt x="33522" y="25572"/>
                  <a:pt x="31605" y="31477"/>
                </a:cubicBezTo>
                <a:cubicBezTo>
                  <a:pt x="31605" y="37377"/>
                  <a:pt x="29683" y="45244"/>
                  <a:pt x="25838" y="47211"/>
                </a:cubicBezTo>
                <a:cubicBezTo>
                  <a:pt x="23915" y="49177"/>
                  <a:pt x="21993" y="49177"/>
                  <a:pt x="18154" y="49177"/>
                </a:cubicBezTo>
                <a:cubicBezTo>
                  <a:pt x="12386" y="51150"/>
                  <a:pt x="4702" y="53116"/>
                  <a:pt x="857" y="60983"/>
                </a:cubicBezTo>
                <a:cubicBezTo>
                  <a:pt x="-1064" y="66883"/>
                  <a:pt x="857" y="70822"/>
                  <a:pt x="857" y="72788"/>
                </a:cubicBezTo>
                <a:cubicBezTo>
                  <a:pt x="4702" y="80655"/>
                  <a:pt x="14309" y="80655"/>
                  <a:pt x="21993" y="82622"/>
                </a:cubicBezTo>
                <a:cubicBezTo>
                  <a:pt x="23915" y="82622"/>
                  <a:pt x="25838" y="82622"/>
                  <a:pt x="27760" y="84588"/>
                </a:cubicBezTo>
                <a:cubicBezTo>
                  <a:pt x="33522" y="84588"/>
                  <a:pt x="35445" y="90494"/>
                  <a:pt x="39290" y="94427"/>
                </a:cubicBezTo>
                <a:cubicBezTo>
                  <a:pt x="41212" y="98361"/>
                  <a:pt x="45057" y="102294"/>
                  <a:pt x="48896" y="106227"/>
                </a:cubicBezTo>
                <a:cubicBezTo>
                  <a:pt x="50819" y="106227"/>
                  <a:pt x="70038" y="120000"/>
                  <a:pt x="81567" y="120000"/>
                </a:cubicBezTo>
                <a:cubicBezTo>
                  <a:pt x="81567" y="120000"/>
                  <a:pt x="81567" y="120000"/>
                  <a:pt x="81567" y="120000"/>
                </a:cubicBezTo>
                <a:cubicBezTo>
                  <a:pt x="91174" y="120000"/>
                  <a:pt x="112315" y="104261"/>
                  <a:pt x="116155" y="100327"/>
                </a:cubicBezTo>
                <a:cubicBezTo>
                  <a:pt x="120000" y="96394"/>
                  <a:pt x="120000" y="92461"/>
                  <a:pt x="120000" y="90494"/>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1" name="Shape 31"/>
          <p:cNvSpPr/>
          <p:nvPr/>
        </p:nvSpPr>
        <p:spPr>
          <a:xfrm>
            <a:off x="6211885" y="19949"/>
            <a:ext cx="260001" cy="362879"/>
          </a:xfrm>
          <a:custGeom>
            <a:avLst/>
            <a:gdLst/>
            <a:ahLst/>
            <a:cxnLst/>
            <a:rect l="0" t="0" r="0" b="0"/>
            <a:pathLst>
              <a:path w="120000" h="120000" extrusionOk="0">
                <a:moveTo>
                  <a:pt x="112322" y="40000"/>
                </a:moveTo>
                <a:cubicBezTo>
                  <a:pt x="110400" y="41666"/>
                  <a:pt x="107522" y="42500"/>
                  <a:pt x="105600" y="42500"/>
                </a:cubicBezTo>
                <a:cubicBezTo>
                  <a:pt x="104638" y="42500"/>
                  <a:pt x="104638" y="42500"/>
                  <a:pt x="103677" y="42500"/>
                </a:cubicBezTo>
                <a:cubicBezTo>
                  <a:pt x="103677" y="41666"/>
                  <a:pt x="103677" y="41666"/>
                  <a:pt x="103677" y="41666"/>
                </a:cubicBezTo>
                <a:cubicBezTo>
                  <a:pt x="103677" y="41666"/>
                  <a:pt x="104638" y="40000"/>
                  <a:pt x="104638" y="39166"/>
                </a:cubicBezTo>
                <a:cubicBezTo>
                  <a:pt x="106561" y="36666"/>
                  <a:pt x="109438" y="33333"/>
                  <a:pt x="106561" y="29166"/>
                </a:cubicBezTo>
                <a:cubicBezTo>
                  <a:pt x="105600" y="28333"/>
                  <a:pt x="105600" y="27500"/>
                  <a:pt x="104638" y="25833"/>
                </a:cubicBezTo>
                <a:cubicBezTo>
                  <a:pt x="101761" y="21666"/>
                  <a:pt x="98877" y="15833"/>
                  <a:pt x="92161" y="15833"/>
                </a:cubicBezTo>
                <a:cubicBezTo>
                  <a:pt x="91200" y="15833"/>
                  <a:pt x="91200" y="15833"/>
                  <a:pt x="91200" y="15833"/>
                </a:cubicBezTo>
                <a:cubicBezTo>
                  <a:pt x="86400" y="16666"/>
                  <a:pt x="83522" y="19166"/>
                  <a:pt x="81600" y="21666"/>
                </a:cubicBezTo>
                <a:cubicBezTo>
                  <a:pt x="79677" y="25000"/>
                  <a:pt x="79677" y="25000"/>
                  <a:pt x="76800" y="25000"/>
                </a:cubicBezTo>
                <a:cubicBezTo>
                  <a:pt x="76800" y="25000"/>
                  <a:pt x="76800" y="25000"/>
                  <a:pt x="76800" y="25000"/>
                </a:cubicBezTo>
                <a:cubicBezTo>
                  <a:pt x="75838" y="25000"/>
                  <a:pt x="75838" y="25000"/>
                  <a:pt x="74877" y="25000"/>
                </a:cubicBezTo>
                <a:cubicBezTo>
                  <a:pt x="75838" y="24166"/>
                  <a:pt x="76800" y="23333"/>
                  <a:pt x="77761" y="22500"/>
                </a:cubicBezTo>
                <a:cubicBezTo>
                  <a:pt x="78722" y="22500"/>
                  <a:pt x="78722" y="22500"/>
                  <a:pt x="79677" y="21666"/>
                </a:cubicBezTo>
                <a:cubicBezTo>
                  <a:pt x="82561" y="20000"/>
                  <a:pt x="84477" y="17500"/>
                  <a:pt x="85438" y="15000"/>
                </a:cubicBezTo>
                <a:cubicBezTo>
                  <a:pt x="86400" y="14166"/>
                  <a:pt x="87361" y="13333"/>
                  <a:pt x="88322" y="11666"/>
                </a:cubicBezTo>
                <a:cubicBezTo>
                  <a:pt x="90238" y="10000"/>
                  <a:pt x="90238" y="6666"/>
                  <a:pt x="88322" y="3333"/>
                </a:cubicBezTo>
                <a:cubicBezTo>
                  <a:pt x="87361" y="1666"/>
                  <a:pt x="85438" y="0"/>
                  <a:pt x="83522" y="0"/>
                </a:cubicBezTo>
                <a:cubicBezTo>
                  <a:pt x="82561" y="0"/>
                  <a:pt x="81600" y="0"/>
                  <a:pt x="81600" y="0"/>
                </a:cubicBezTo>
                <a:cubicBezTo>
                  <a:pt x="79677" y="0"/>
                  <a:pt x="77761" y="0"/>
                  <a:pt x="75838" y="0"/>
                </a:cubicBezTo>
                <a:cubicBezTo>
                  <a:pt x="73922" y="833"/>
                  <a:pt x="72961" y="833"/>
                  <a:pt x="72000" y="833"/>
                </a:cubicBezTo>
                <a:cubicBezTo>
                  <a:pt x="68161" y="833"/>
                  <a:pt x="64322" y="1666"/>
                  <a:pt x="60477" y="1666"/>
                </a:cubicBezTo>
                <a:cubicBezTo>
                  <a:pt x="58561" y="1666"/>
                  <a:pt x="58561" y="1666"/>
                  <a:pt x="58561" y="1666"/>
                </a:cubicBezTo>
                <a:cubicBezTo>
                  <a:pt x="57600" y="1666"/>
                  <a:pt x="57600" y="1666"/>
                  <a:pt x="56638" y="1666"/>
                </a:cubicBezTo>
                <a:cubicBezTo>
                  <a:pt x="54722" y="2500"/>
                  <a:pt x="53761" y="2500"/>
                  <a:pt x="51838" y="2500"/>
                </a:cubicBezTo>
                <a:cubicBezTo>
                  <a:pt x="47038" y="3333"/>
                  <a:pt x="42238" y="5000"/>
                  <a:pt x="38400" y="6666"/>
                </a:cubicBezTo>
                <a:cubicBezTo>
                  <a:pt x="37438" y="6666"/>
                  <a:pt x="35522" y="7500"/>
                  <a:pt x="34561" y="7500"/>
                </a:cubicBezTo>
                <a:cubicBezTo>
                  <a:pt x="33600" y="7500"/>
                  <a:pt x="33600" y="7500"/>
                  <a:pt x="33600" y="7500"/>
                </a:cubicBezTo>
                <a:cubicBezTo>
                  <a:pt x="30722" y="9166"/>
                  <a:pt x="24961" y="10833"/>
                  <a:pt x="24961" y="15000"/>
                </a:cubicBezTo>
                <a:cubicBezTo>
                  <a:pt x="24961" y="16666"/>
                  <a:pt x="24961" y="17500"/>
                  <a:pt x="25922" y="18333"/>
                </a:cubicBezTo>
                <a:cubicBezTo>
                  <a:pt x="25922" y="18333"/>
                  <a:pt x="25922" y="18333"/>
                  <a:pt x="25922" y="19166"/>
                </a:cubicBezTo>
                <a:cubicBezTo>
                  <a:pt x="24961" y="20000"/>
                  <a:pt x="24961" y="20000"/>
                  <a:pt x="23038" y="20000"/>
                </a:cubicBezTo>
                <a:cubicBezTo>
                  <a:pt x="18238" y="20833"/>
                  <a:pt x="16322" y="22500"/>
                  <a:pt x="13438" y="24166"/>
                </a:cubicBezTo>
                <a:cubicBezTo>
                  <a:pt x="13438" y="24166"/>
                  <a:pt x="13438" y="24166"/>
                  <a:pt x="13438" y="24166"/>
                </a:cubicBezTo>
                <a:cubicBezTo>
                  <a:pt x="10561" y="25833"/>
                  <a:pt x="8638" y="28333"/>
                  <a:pt x="7677" y="31666"/>
                </a:cubicBezTo>
                <a:cubicBezTo>
                  <a:pt x="6722" y="37500"/>
                  <a:pt x="13438" y="38333"/>
                  <a:pt x="16322" y="39166"/>
                </a:cubicBezTo>
                <a:cubicBezTo>
                  <a:pt x="17277" y="39166"/>
                  <a:pt x="17277" y="39166"/>
                  <a:pt x="18238" y="39166"/>
                </a:cubicBezTo>
                <a:cubicBezTo>
                  <a:pt x="19200" y="39166"/>
                  <a:pt x="20161" y="40000"/>
                  <a:pt x="20161" y="40000"/>
                </a:cubicBezTo>
                <a:cubicBezTo>
                  <a:pt x="20161" y="40000"/>
                  <a:pt x="20161" y="40000"/>
                  <a:pt x="20161" y="40000"/>
                </a:cubicBezTo>
                <a:cubicBezTo>
                  <a:pt x="19200" y="40000"/>
                  <a:pt x="18238" y="40000"/>
                  <a:pt x="17277" y="40000"/>
                </a:cubicBezTo>
                <a:cubicBezTo>
                  <a:pt x="16322" y="40000"/>
                  <a:pt x="12477" y="40000"/>
                  <a:pt x="11522" y="43333"/>
                </a:cubicBezTo>
                <a:cubicBezTo>
                  <a:pt x="10561" y="44166"/>
                  <a:pt x="10561" y="45833"/>
                  <a:pt x="11522" y="47500"/>
                </a:cubicBezTo>
                <a:cubicBezTo>
                  <a:pt x="12477" y="49166"/>
                  <a:pt x="14400" y="50833"/>
                  <a:pt x="16322" y="50833"/>
                </a:cubicBezTo>
                <a:cubicBezTo>
                  <a:pt x="17277" y="50833"/>
                  <a:pt x="18238" y="51666"/>
                  <a:pt x="20161" y="51666"/>
                </a:cubicBezTo>
                <a:cubicBezTo>
                  <a:pt x="21122" y="51666"/>
                  <a:pt x="22077" y="50833"/>
                  <a:pt x="23038" y="50833"/>
                </a:cubicBezTo>
                <a:cubicBezTo>
                  <a:pt x="24961" y="50833"/>
                  <a:pt x="25922" y="50833"/>
                  <a:pt x="26877" y="50833"/>
                </a:cubicBezTo>
                <a:cubicBezTo>
                  <a:pt x="26877" y="50833"/>
                  <a:pt x="26877" y="50833"/>
                  <a:pt x="26877" y="50833"/>
                </a:cubicBezTo>
                <a:cubicBezTo>
                  <a:pt x="27838" y="50833"/>
                  <a:pt x="28800" y="50833"/>
                  <a:pt x="29761" y="51666"/>
                </a:cubicBezTo>
                <a:cubicBezTo>
                  <a:pt x="31677" y="51666"/>
                  <a:pt x="33600" y="52500"/>
                  <a:pt x="35522" y="52500"/>
                </a:cubicBezTo>
                <a:cubicBezTo>
                  <a:pt x="35522" y="52500"/>
                  <a:pt x="35522" y="52500"/>
                  <a:pt x="35522" y="52500"/>
                </a:cubicBezTo>
                <a:cubicBezTo>
                  <a:pt x="36477" y="52500"/>
                  <a:pt x="36477" y="52500"/>
                  <a:pt x="37438" y="52500"/>
                </a:cubicBezTo>
                <a:cubicBezTo>
                  <a:pt x="38400" y="52500"/>
                  <a:pt x="38400" y="52500"/>
                  <a:pt x="39361" y="52500"/>
                </a:cubicBezTo>
                <a:cubicBezTo>
                  <a:pt x="40322" y="52500"/>
                  <a:pt x="40322" y="52500"/>
                  <a:pt x="41277" y="52500"/>
                </a:cubicBezTo>
                <a:cubicBezTo>
                  <a:pt x="39361" y="52500"/>
                  <a:pt x="36477" y="53333"/>
                  <a:pt x="33600" y="53333"/>
                </a:cubicBezTo>
                <a:cubicBezTo>
                  <a:pt x="32638" y="53333"/>
                  <a:pt x="32638" y="53333"/>
                  <a:pt x="32638" y="53333"/>
                </a:cubicBezTo>
                <a:cubicBezTo>
                  <a:pt x="30722" y="53333"/>
                  <a:pt x="27838" y="53333"/>
                  <a:pt x="24961" y="52500"/>
                </a:cubicBezTo>
                <a:cubicBezTo>
                  <a:pt x="22077" y="52500"/>
                  <a:pt x="19200" y="52500"/>
                  <a:pt x="16322" y="52500"/>
                </a:cubicBezTo>
                <a:cubicBezTo>
                  <a:pt x="14400" y="52500"/>
                  <a:pt x="12477" y="52500"/>
                  <a:pt x="10561" y="52500"/>
                </a:cubicBezTo>
                <a:cubicBezTo>
                  <a:pt x="6722" y="53333"/>
                  <a:pt x="3838" y="56666"/>
                  <a:pt x="2877" y="60000"/>
                </a:cubicBezTo>
                <a:cubicBezTo>
                  <a:pt x="961" y="64166"/>
                  <a:pt x="3838" y="67500"/>
                  <a:pt x="5761" y="70000"/>
                </a:cubicBezTo>
                <a:cubicBezTo>
                  <a:pt x="9600" y="74166"/>
                  <a:pt x="11522" y="75833"/>
                  <a:pt x="17277" y="77500"/>
                </a:cubicBezTo>
                <a:cubicBezTo>
                  <a:pt x="21122" y="78333"/>
                  <a:pt x="24000" y="80000"/>
                  <a:pt x="28800" y="82500"/>
                </a:cubicBezTo>
                <a:cubicBezTo>
                  <a:pt x="30722" y="84166"/>
                  <a:pt x="33600" y="84166"/>
                  <a:pt x="36477" y="85000"/>
                </a:cubicBezTo>
                <a:cubicBezTo>
                  <a:pt x="38400" y="85000"/>
                  <a:pt x="39361" y="85833"/>
                  <a:pt x="41277" y="85833"/>
                </a:cubicBezTo>
                <a:cubicBezTo>
                  <a:pt x="43200" y="86666"/>
                  <a:pt x="46077" y="86666"/>
                  <a:pt x="48000" y="87500"/>
                </a:cubicBezTo>
                <a:cubicBezTo>
                  <a:pt x="49922" y="87500"/>
                  <a:pt x="51838" y="87500"/>
                  <a:pt x="53761" y="88333"/>
                </a:cubicBezTo>
                <a:cubicBezTo>
                  <a:pt x="54722" y="88333"/>
                  <a:pt x="56638" y="90000"/>
                  <a:pt x="57600" y="91666"/>
                </a:cubicBezTo>
                <a:cubicBezTo>
                  <a:pt x="58561" y="92500"/>
                  <a:pt x="59522" y="93333"/>
                  <a:pt x="60477" y="93333"/>
                </a:cubicBezTo>
                <a:cubicBezTo>
                  <a:pt x="61438" y="94166"/>
                  <a:pt x="62400" y="95000"/>
                  <a:pt x="63361" y="95833"/>
                </a:cubicBezTo>
                <a:cubicBezTo>
                  <a:pt x="66238" y="97500"/>
                  <a:pt x="68161" y="99166"/>
                  <a:pt x="68161" y="100000"/>
                </a:cubicBezTo>
                <a:cubicBezTo>
                  <a:pt x="67200" y="101666"/>
                  <a:pt x="67200" y="102500"/>
                  <a:pt x="64322" y="102500"/>
                </a:cubicBezTo>
                <a:cubicBezTo>
                  <a:pt x="63361" y="102500"/>
                  <a:pt x="63361" y="102500"/>
                  <a:pt x="62400" y="102500"/>
                </a:cubicBezTo>
                <a:cubicBezTo>
                  <a:pt x="58561" y="101666"/>
                  <a:pt x="54722" y="99166"/>
                  <a:pt x="51838" y="96666"/>
                </a:cubicBezTo>
                <a:cubicBezTo>
                  <a:pt x="48961" y="95833"/>
                  <a:pt x="47038" y="94166"/>
                  <a:pt x="44161" y="92500"/>
                </a:cubicBezTo>
                <a:cubicBezTo>
                  <a:pt x="36477" y="89166"/>
                  <a:pt x="26877" y="88333"/>
                  <a:pt x="18238" y="87500"/>
                </a:cubicBezTo>
                <a:cubicBezTo>
                  <a:pt x="15361" y="86666"/>
                  <a:pt x="15361" y="86666"/>
                  <a:pt x="15361" y="86666"/>
                </a:cubicBezTo>
                <a:cubicBezTo>
                  <a:pt x="14400" y="86666"/>
                  <a:pt x="14400" y="86666"/>
                  <a:pt x="13438" y="86666"/>
                </a:cubicBezTo>
                <a:cubicBezTo>
                  <a:pt x="11522" y="86666"/>
                  <a:pt x="10561" y="86666"/>
                  <a:pt x="8638" y="87500"/>
                </a:cubicBezTo>
                <a:cubicBezTo>
                  <a:pt x="0" y="89166"/>
                  <a:pt x="0" y="89166"/>
                  <a:pt x="0" y="89166"/>
                </a:cubicBezTo>
                <a:cubicBezTo>
                  <a:pt x="87361" y="120000"/>
                  <a:pt x="87361" y="120000"/>
                  <a:pt x="87361" y="120000"/>
                </a:cubicBezTo>
                <a:cubicBezTo>
                  <a:pt x="120000" y="35000"/>
                  <a:pt x="120000" y="35000"/>
                  <a:pt x="120000" y="35000"/>
                </a:cubicBezTo>
                <a:lnTo>
                  <a:pt x="112322" y="40000"/>
                </a:ln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2" name="Shape 32"/>
          <p:cNvSpPr/>
          <p:nvPr/>
        </p:nvSpPr>
        <p:spPr>
          <a:xfrm>
            <a:off x="6425684" y="259335"/>
            <a:ext cx="120567" cy="201388"/>
          </a:xfrm>
          <a:custGeom>
            <a:avLst/>
            <a:gdLst/>
            <a:ahLst/>
            <a:cxnLst/>
            <a:rect l="0" t="0" r="0" b="0"/>
            <a:pathLst>
              <a:path w="120000" h="120000" extrusionOk="0">
                <a:moveTo>
                  <a:pt x="118226" y="61500"/>
                </a:moveTo>
                <a:cubicBezTo>
                  <a:pt x="114079" y="55500"/>
                  <a:pt x="103706" y="51000"/>
                  <a:pt x="95411" y="51000"/>
                </a:cubicBezTo>
                <a:cubicBezTo>
                  <a:pt x="89185" y="51000"/>
                  <a:pt x="85038" y="54000"/>
                  <a:pt x="82964" y="57000"/>
                </a:cubicBezTo>
                <a:cubicBezTo>
                  <a:pt x="82964" y="57000"/>
                  <a:pt x="82964" y="58500"/>
                  <a:pt x="82964" y="58500"/>
                </a:cubicBezTo>
                <a:cubicBezTo>
                  <a:pt x="82964" y="57000"/>
                  <a:pt x="82964" y="57000"/>
                  <a:pt x="82964" y="57000"/>
                </a:cubicBezTo>
                <a:cubicBezTo>
                  <a:pt x="80891" y="55500"/>
                  <a:pt x="80891" y="55500"/>
                  <a:pt x="80891" y="55500"/>
                </a:cubicBezTo>
                <a:cubicBezTo>
                  <a:pt x="80891" y="54000"/>
                  <a:pt x="80891" y="52500"/>
                  <a:pt x="80891" y="51000"/>
                </a:cubicBezTo>
                <a:cubicBezTo>
                  <a:pt x="78817" y="48000"/>
                  <a:pt x="78817" y="48000"/>
                  <a:pt x="78817" y="48000"/>
                </a:cubicBezTo>
                <a:cubicBezTo>
                  <a:pt x="74670" y="48000"/>
                  <a:pt x="74670" y="48000"/>
                  <a:pt x="74670" y="48000"/>
                </a:cubicBezTo>
                <a:cubicBezTo>
                  <a:pt x="74670" y="48000"/>
                  <a:pt x="72597" y="48000"/>
                  <a:pt x="72597" y="48000"/>
                </a:cubicBezTo>
                <a:cubicBezTo>
                  <a:pt x="72597" y="46500"/>
                  <a:pt x="72597" y="46500"/>
                  <a:pt x="74670" y="46500"/>
                </a:cubicBezTo>
                <a:cubicBezTo>
                  <a:pt x="74670" y="45000"/>
                  <a:pt x="76744" y="42000"/>
                  <a:pt x="78817" y="39000"/>
                </a:cubicBezTo>
                <a:cubicBezTo>
                  <a:pt x="78817" y="36000"/>
                  <a:pt x="76744" y="33000"/>
                  <a:pt x="74670" y="30000"/>
                </a:cubicBezTo>
                <a:cubicBezTo>
                  <a:pt x="74670" y="30000"/>
                  <a:pt x="74670" y="28500"/>
                  <a:pt x="74670" y="28500"/>
                </a:cubicBezTo>
                <a:cubicBezTo>
                  <a:pt x="72597" y="22500"/>
                  <a:pt x="72597" y="21000"/>
                  <a:pt x="72597" y="19500"/>
                </a:cubicBezTo>
                <a:cubicBezTo>
                  <a:pt x="74670" y="19500"/>
                  <a:pt x="74670" y="18000"/>
                  <a:pt x="76744" y="18000"/>
                </a:cubicBezTo>
                <a:cubicBezTo>
                  <a:pt x="78817" y="16500"/>
                  <a:pt x="80891" y="15000"/>
                  <a:pt x="82964" y="12000"/>
                </a:cubicBezTo>
                <a:cubicBezTo>
                  <a:pt x="82964" y="7500"/>
                  <a:pt x="82964" y="4500"/>
                  <a:pt x="80891" y="3000"/>
                </a:cubicBezTo>
                <a:cubicBezTo>
                  <a:pt x="78817" y="0"/>
                  <a:pt x="74670" y="0"/>
                  <a:pt x="70517" y="0"/>
                </a:cubicBezTo>
                <a:cubicBezTo>
                  <a:pt x="66370" y="0"/>
                  <a:pt x="60150" y="0"/>
                  <a:pt x="56003" y="3000"/>
                </a:cubicBezTo>
                <a:cubicBezTo>
                  <a:pt x="51855" y="4500"/>
                  <a:pt x="49776" y="7500"/>
                  <a:pt x="45629" y="9000"/>
                </a:cubicBezTo>
                <a:cubicBezTo>
                  <a:pt x="43556" y="10500"/>
                  <a:pt x="41482" y="13500"/>
                  <a:pt x="37335" y="15000"/>
                </a:cubicBezTo>
                <a:cubicBezTo>
                  <a:pt x="31114" y="18000"/>
                  <a:pt x="29035" y="21000"/>
                  <a:pt x="26961" y="25500"/>
                </a:cubicBezTo>
                <a:cubicBezTo>
                  <a:pt x="26961" y="30000"/>
                  <a:pt x="29035" y="34500"/>
                  <a:pt x="35261" y="39000"/>
                </a:cubicBezTo>
                <a:cubicBezTo>
                  <a:pt x="37335" y="40500"/>
                  <a:pt x="37335" y="40500"/>
                  <a:pt x="37335" y="40500"/>
                </a:cubicBezTo>
                <a:cubicBezTo>
                  <a:pt x="37335" y="40500"/>
                  <a:pt x="37335" y="42000"/>
                  <a:pt x="35261" y="42000"/>
                </a:cubicBezTo>
                <a:cubicBezTo>
                  <a:pt x="35261" y="43500"/>
                  <a:pt x="31114" y="45000"/>
                  <a:pt x="31114" y="49500"/>
                </a:cubicBezTo>
                <a:cubicBezTo>
                  <a:pt x="29035" y="55500"/>
                  <a:pt x="33188" y="60000"/>
                  <a:pt x="37335" y="63000"/>
                </a:cubicBezTo>
                <a:cubicBezTo>
                  <a:pt x="39408" y="66000"/>
                  <a:pt x="41482" y="67500"/>
                  <a:pt x="41482" y="69000"/>
                </a:cubicBezTo>
                <a:cubicBezTo>
                  <a:pt x="41482" y="72000"/>
                  <a:pt x="35261" y="72000"/>
                  <a:pt x="33188" y="72000"/>
                </a:cubicBezTo>
                <a:cubicBezTo>
                  <a:pt x="31114" y="72000"/>
                  <a:pt x="26961" y="72000"/>
                  <a:pt x="24888" y="70500"/>
                </a:cubicBezTo>
                <a:cubicBezTo>
                  <a:pt x="18667" y="69000"/>
                  <a:pt x="18667" y="69000"/>
                  <a:pt x="18667" y="69000"/>
                </a:cubicBezTo>
                <a:cubicBezTo>
                  <a:pt x="0" y="114000"/>
                  <a:pt x="0" y="114000"/>
                  <a:pt x="0" y="114000"/>
                </a:cubicBezTo>
                <a:cubicBezTo>
                  <a:pt x="10373" y="112500"/>
                  <a:pt x="10373" y="112500"/>
                  <a:pt x="10373" y="112500"/>
                </a:cubicBezTo>
                <a:cubicBezTo>
                  <a:pt x="12447" y="112500"/>
                  <a:pt x="16594" y="112500"/>
                  <a:pt x="20741" y="111000"/>
                </a:cubicBezTo>
                <a:cubicBezTo>
                  <a:pt x="22814" y="111000"/>
                  <a:pt x="26961" y="111000"/>
                  <a:pt x="29035" y="111000"/>
                </a:cubicBezTo>
                <a:cubicBezTo>
                  <a:pt x="31114" y="111000"/>
                  <a:pt x="31114" y="111000"/>
                  <a:pt x="31114" y="111000"/>
                </a:cubicBezTo>
                <a:cubicBezTo>
                  <a:pt x="33188" y="111000"/>
                  <a:pt x="33188" y="111000"/>
                  <a:pt x="35261" y="112500"/>
                </a:cubicBezTo>
                <a:cubicBezTo>
                  <a:pt x="37335" y="114000"/>
                  <a:pt x="39408" y="114000"/>
                  <a:pt x="41482" y="115500"/>
                </a:cubicBezTo>
                <a:cubicBezTo>
                  <a:pt x="45629" y="117000"/>
                  <a:pt x="49776" y="117000"/>
                  <a:pt x="53929" y="117000"/>
                </a:cubicBezTo>
                <a:cubicBezTo>
                  <a:pt x="56003" y="117000"/>
                  <a:pt x="58076" y="117000"/>
                  <a:pt x="58076" y="117000"/>
                </a:cubicBezTo>
                <a:cubicBezTo>
                  <a:pt x="64297" y="118500"/>
                  <a:pt x="70517" y="120000"/>
                  <a:pt x="74670" y="120000"/>
                </a:cubicBezTo>
                <a:cubicBezTo>
                  <a:pt x="74670" y="120000"/>
                  <a:pt x="74670" y="120000"/>
                  <a:pt x="74670" y="120000"/>
                </a:cubicBezTo>
                <a:cubicBezTo>
                  <a:pt x="82964" y="120000"/>
                  <a:pt x="91259" y="117000"/>
                  <a:pt x="99559" y="111000"/>
                </a:cubicBezTo>
                <a:cubicBezTo>
                  <a:pt x="107853" y="103500"/>
                  <a:pt x="114079" y="94500"/>
                  <a:pt x="116153" y="85500"/>
                </a:cubicBezTo>
                <a:cubicBezTo>
                  <a:pt x="118226" y="78000"/>
                  <a:pt x="122373" y="70500"/>
                  <a:pt x="118226" y="615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 name="Shape 33"/>
          <p:cNvSpPr/>
          <p:nvPr/>
        </p:nvSpPr>
        <p:spPr>
          <a:xfrm>
            <a:off x="6265859" y="248886"/>
            <a:ext cx="64281" cy="60796"/>
          </a:xfrm>
          <a:custGeom>
            <a:avLst/>
            <a:gdLst/>
            <a:ahLst/>
            <a:cxnLst/>
            <a:rect l="0" t="0" r="0" b="0"/>
            <a:pathLst>
              <a:path w="120000" h="120000" extrusionOk="0">
                <a:moveTo>
                  <a:pt x="100427" y="0"/>
                </a:moveTo>
                <a:cubicBezTo>
                  <a:pt x="76940" y="5000"/>
                  <a:pt x="49542" y="20000"/>
                  <a:pt x="33886" y="30000"/>
                </a:cubicBezTo>
                <a:cubicBezTo>
                  <a:pt x="33886" y="30000"/>
                  <a:pt x="33886" y="30000"/>
                  <a:pt x="33886" y="30000"/>
                </a:cubicBezTo>
                <a:cubicBezTo>
                  <a:pt x="22145" y="35000"/>
                  <a:pt x="10398" y="45000"/>
                  <a:pt x="2572" y="60000"/>
                </a:cubicBezTo>
                <a:cubicBezTo>
                  <a:pt x="-1342" y="65000"/>
                  <a:pt x="-1342" y="80000"/>
                  <a:pt x="6488" y="90000"/>
                </a:cubicBezTo>
                <a:cubicBezTo>
                  <a:pt x="10398" y="100000"/>
                  <a:pt x="18229" y="115000"/>
                  <a:pt x="26054" y="120000"/>
                </a:cubicBezTo>
                <a:cubicBezTo>
                  <a:pt x="29970" y="120000"/>
                  <a:pt x="29970" y="120000"/>
                  <a:pt x="33886" y="120000"/>
                </a:cubicBezTo>
                <a:cubicBezTo>
                  <a:pt x="33886" y="120000"/>
                  <a:pt x="33886" y="120000"/>
                  <a:pt x="33886" y="120000"/>
                </a:cubicBezTo>
                <a:cubicBezTo>
                  <a:pt x="45627" y="120000"/>
                  <a:pt x="57373" y="105000"/>
                  <a:pt x="65199" y="100000"/>
                </a:cubicBezTo>
                <a:cubicBezTo>
                  <a:pt x="69114" y="95000"/>
                  <a:pt x="69114" y="95000"/>
                  <a:pt x="69114" y="95000"/>
                </a:cubicBezTo>
                <a:cubicBezTo>
                  <a:pt x="92602" y="70000"/>
                  <a:pt x="108258" y="45000"/>
                  <a:pt x="112168" y="20000"/>
                </a:cubicBezTo>
                <a:cubicBezTo>
                  <a:pt x="119999" y="0"/>
                  <a:pt x="119999" y="0"/>
                  <a:pt x="119999" y="0"/>
                </a:cubicBezTo>
                <a:lnTo>
                  <a:pt x="100427" y="0"/>
                </a:ln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 name="Shape 34"/>
          <p:cNvSpPr/>
          <p:nvPr/>
        </p:nvSpPr>
        <p:spPr>
          <a:xfrm>
            <a:off x="6730528" y="213739"/>
            <a:ext cx="67115" cy="56047"/>
          </a:xfrm>
          <a:custGeom>
            <a:avLst/>
            <a:gdLst/>
            <a:ahLst/>
            <a:cxnLst/>
            <a:rect l="0" t="0" r="0" b="0"/>
            <a:pathLst>
              <a:path w="120000" h="120000" extrusionOk="0">
                <a:moveTo>
                  <a:pt x="116816" y="38183"/>
                </a:moveTo>
                <a:cubicBezTo>
                  <a:pt x="113097" y="21816"/>
                  <a:pt x="98212" y="16361"/>
                  <a:pt x="90773" y="16361"/>
                </a:cubicBezTo>
                <a:cubicBezTo>
                  <a:pt x="90773" y="16361"/>
                  <a:pt x="87053" y="16361"/>
                  <a:pt x="87053" y="16361"/>
                </a:cubicBezTo>
                <a:cubicBezTo>
                  <a:pt x="83327" y="16361"/>
                  <a:pt x="75888" y="10911"/>
                  <a:pt x="72168" y="10911"/>
                </a:cubicBezTo>
                <a:cubicBezTo>
                  <a:pt x="64729" y="5455"/>
                  <a:pt x="57284" y="0"/>
                  <a:pt x="46125" y="0"/>
                </a:cubicBezTo>
                <a:cubicBezTo>
                  <a:pt x="42405" y="0"/>
                  <a:pt x="34966" y="5455"/>
                  <a:pt x="31240" y="5455"/>
                </a:cubicBezTo>
                <a:cubicBezTo>
                  <a:pt x="16361" y="16361"/>
                  <a:pt x="-5962" y="43638"/>
                  <a:pt x="1477" y="76361"/>
                </a:cubicBezTo>
                <a:cubicBezTo>
                  <a:pt x="5196" y="103638"/>
                  <a:pt x="31240" y="103638"/>
                  <a:pt x="46125" y="103638"/>
                </a:cubicBezTo>
                <a:cubicBezTo>
                  <a:pt x="49844" y="109088"/>
                  <a:pt x="57284" y="109088"/>
                  <a:pt x="57284" y="109088"/>
                </a:cubicBezTo>
                <a:cubicBezTo>
                  <a:pt x="61009" y="109088"/>
                  <a:pt x="64729" y="109088"/>
                  <a:pt x="68449" y="114544"/>
                </a:cubicBezTo>
                <a:cubicBezTo>
                  <a:pt x="75888" y="114544"/>
                  <a:pt x="83327" y="120000"/>
                  <a:pt x="87053" y="120000"/>
                </a:cubicBezTo>
                <a:cubicBezTo>
                  <a:pt x="98212" y="120000"/>
                  <a:pt x="105651" y="109088"/>
                  <a:pt x="113097" y="92727"/>
                </a:cubicBezTo>
                <a:cubicBezTo>
                  <a:pt x="113097" y="87272"/>
                  <a:pt x="113097" y="87272"/>
                  <a:pt x="113097" y="87272"/>
                </a:cubicBezTo>
                <a:cubicBezTo>
                  <a:pt x="116816" y="70911"/>
                  <a:pt x="124256" y="54544"/>
                  <a:pt x="116816" y="38183"/>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 name="Shape 35"/>
          <p:cNvSpPr/>
          <p:nvPr/>
        </p:nvSpPr>
        <p:spPr>
          <a:xfrm>
            <a:off x="7147475" y="93097"/>
            <a:ext cx="132684" cy="108292"/>
          </a:xfrm>
          <a:custGeom>
            <a:avLst/>
            <a:gdLst/>
            <a:ahLst/>
            <a:cxnLst/>
            <a:rect l="0" t="0" r="0" b="0"/>
            <a:pathLst>
              <a:path w="120000" h="120000" extrusionOk="0">
                <a:moveTo>
                  <a:pt x="45245" y="120000"/>
                </a:moveTo>
                <a:cubicBezTo>
                  <a:pt x="43356" y="120000"/>
                  <a:pt x="41473" y="120000"/>
                  <a:pt x="39589" y="120000"/>
                </a:cubicBezTo>
                <a:cubicBezTo>
                  <a:pt x="32050" y="117211"/>
                  <a:pt x="28278" y="108838"/>
                  <a:pt x="26395" y="100466"/>
                </a:cubicBezTo>
                <a:cubicBezTo>
                  <a:pt x="24506" y="94883"/>
                  <a:pt x="24506" y="89300"/>
                  <a:pt x="24506" y="83722"/>
                </a:cubicBezTo>
                <a:cubicBezTo>
                  <a:pt x="24506" y="80927"/>
                  <a:pt x="24506" y="78138"/>
                  <a:pt x="22622" y="75350"/>
                </a:cubicBezTo>
                <a:cubicBezTo>
                  <a:pt x="22622" y="72555"/>
                  <a:pt x="20739" y="72555"/>
                  <a:pt x="16967" y="72555"/>
                </a:cubicBezTo>
                <a:cubicBezTo>
                  <a:pt x="5655" y="69766"/>
                  <a:pt x="3772" y="55816"/>
                  <a:pt x="1889" y="47444"/>
                </a:cubicBezTo>
                <a:cubicBezTo>
                  <a:pt x="0" y="33488"/>
                  <a:pt x="-1883" y="16744"/>
                  <a:pt x="3772" y="5583"/>
                </a:cubicBezTo>
                <a:cubicBezTo>
                  <a:pt x="5655" y="2788"/>
                  <a:pt x="9428" y="0"/>
                  <a:pt x="13194" y="0"/>
                </a:cubicBezTo>
                <a:cubicBezTo>
                  <a:pt x="18850" y="0"/>
                  <a:pt x="24506" y="2788"/>
                  <a:pt x="28278" y="5583"/>
                </a:cubicBezTo>
                <a:cubicBezTo>
                  <a:pt x="32050" y="5583"/>
                  <a:pt x="33934" y="8372"/>
                  <a:pt x="35817" y="8372"/>
                </a:cubicBezTo>
                <a:cubicBezTo>
                  <a:pt x="35817" y="8372"/>
                  <a:pt x="37700" y="8372"/>
                  <a:pt x="37700" y="8372"/>
                </a:cubicBezTo>
                <a:cubicBezTo>
                  <a:pt x="41473" y="8372"/>
                  <a:pt x="45245" y="5583"/>
                  <a:pt x="49012" y="5583"/>
                </a:cubicBezTo>
                <a:cubicBezTo>
                  <a:pt x="54667" y="2788"/>
                  <a:pt x="60323" y="0"/>
                  <a:pt x="65979" y="0"/>
                </a:cubicBezTo>
                <a:cubicBezTo>
                  <a:pt x="79173" y="2788"/>
                  <a:pt x="86712" y="13955"/>
                  <a:pt x="94257" y="27905"/>
                </a:cubicBezTo>
                <a:cubicBezTo>
                  <a:pt x="94257" y="30700"/>
                  <a:pt x="94257" y="30700"/>
                  <a:pt x="94257" y="30700"/>
                </a:cubicBezTo>
                <a:cubicBezTo>
                  <a:pt x="96140" y="33488"/>
                  <a:pt x="99913" y="39072"/>
                  <a:pt x="103679" y="41861"/>
                </a:cubicBezTo>
                <a:cubicBezTo>
                  <a:pt x="107452" y="50233"/>
                  <a:pt x="113107" y="58605"/>
                  <a:pt x="116874" y="66977"/>
                </a:cubicBezTo>
                <a:cubicBezTo>
                  <a:pt x="120646" y="75350"/>
                  <a:pt x="120646" y="83722"/>
                  <a:pt x="118763" y="86511"/>
                </a:cubicBezTo>
                <a:cubicBezTo>
                  <a:pt x="114991" y="94883"/>
                  <a:pt x="109335" y="97672"/>
                  <a:pt x="99913" y="97672"/>
                </a:cubicBezTo>
                <a:cubicBezTo>
                  <a:pt x="96140" y="97672"/>
                  <a:pt x="94257" y="97672"/>
                  <a:pt x="90485" y="97672"/>
                </a:cubicBezTo>
                <a:cubicBezTo>
                  <a:pt x="88601" y="97672"/>
                  <a:pt x="84829" y="97672"/>
                  <a:pt x="82946" y="97672"/>
                </a:cubicBezTo>
                <a:cubicBezTo>
                  <a:pt x="77290" y="97672"/>
                  <a:pt x="73518" y="97672"/>
                  <a:pt x="71634" y="100466"/>
                </a:cubicBezTo>
                <a:cubicBezTo>
                  <a:pt x="69751" y="103255"/>
                  <a:pt x="67862" y="103255"/>
                  <a:pt x="65979" y="106044"/>
                </a:cubicBezTo>
                <a:cubicBezTo>
                  <a:pt x="60323" y="114416"/>
                  <a:pt x="52784" y="120000"/>
                  <a:pt x="45245" y="12000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6" name="Shape 36"/>
          <p:cNvSpPr/>
          <p:nvPr/>
        </p:nvSpPr>
        <p:spPr>
          <a:xfrm>
            <a:off x="6819536" y="241284"/>
            <a:ext cx="41594" cy="57947"/>
          </a:xfrm>
          <a:custGeom>
            <a:avLst/>
            <a:gdLst/>
            <a:ahLst/>
            <a:cxnLst/>
            <a:rect l="0" t="0" r="0" b="0"/>
            <a:pathLst>
              <a:path w="120000" h="120000" extrusionOk="0">
                <a:moveTo>
                  <a:pt x="94331" y="10433"/>
                </a:moveTo>
                <a:cubicBezTo>
                  <a:pt x="82282" y="5216"/>
                  <a:pt x="70233" y="0"/>
                  <a:pt x="58184" y="0"/>
                </a:cubicBezTo>
                <a:cubicBezTo>
                  <a:pt x="40107" y="0"/>
                  <a:pt x="22030" y="5216"/>
                  <a:pt x="9981" y="20872"/>
                </a:cubicBezTo>
                <a:cubicBezTo>
                  <a:pt x="-2067" y="36522"/>
                  <a:pt x="-2067" y="52172"/>
                  <a:pt x="3959" y="73044"/>
                </a:cubicBezTo>
                <a:cubicBezTo>
                  <a:pt x="16008" y="88694"/>
                  <a:pt x="40107" y="120000"/>
                  <a:pt x="70233" y="120000"/>
                </a:cubicBezTo>
                <a:cubicBezTo>
                  <a:pt x="76255" y="120000"/>
                  <a:pt x="76255" y="120000"/>
                  <a:pt x="76255" y="120000"/>
                </a:cubicBezTo>
                <a:cubicBezTo>
                  <a:pt x="94331" y="120000"/>
                  <a:pt x="106380" y="109566"/>
                  <a:pt x="118430" y="93911"/>
                </a:cubicBezTo>
                <a:cubicBezTo>
                  <a:pt x="124457" y="62611"/>
                  <a:pt x="112408" y="26088"/>
                  <a:pt x="94331" y="10433"/>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 name="Shape 37"/>
          <p:cNvSpPr/>
          <p:nvPr/>
        </p:nvSpPr>
        <p:spPr>
          <a:xfrm>
            <a:off x="6714986" y="289735"/>
            <a:ext cx="368838" cy="280232"/>
          </a:xfrm>
          <a:custGeom>
            <a:avLst/>
            <a:gdLst/>
            <a:ahLst/>
            <a:cxnLst/>
            <a:rect l="0" t="0" r="0" b="0"/>
            <a:pathLst>
              <a:path w="120000" h="120000" extrusionOk="0">
                <a:moveTo>
                  <a:pt x="119731" y="86488"/>
                </a:moveTo>
                <a:cubicBezTo>
                  <a:pt x="119731" y="84322"/>
                  <a:pt x="118380" y="81083"/>
                  <a:pt x="116352" y="80000"/>
                </a:cubicBezTo>
                <a:cubicBezTo>
                  <a:pt x="115674" y="78916"/>
                  <a:pt x="115002" y="77838"/>
                  <a:pt x="115002" y="75677"/>
                </a:cubicBezTo>
                <a:cubicBezTo>
                  <a:pt x="115002" y="74594"/>
                  <a:pt x="115002" y="73511"/>
                  <a:pt x="115002" y="72433"/>
                </a:cubicBezTo>
                <a:cubicBezTo>
                  <a:pt x="115002" y="71350"/>
                  <a:pt x="115002" y="70272"/>
                  <a:pt x="114324" y="69188"/>
                </a:cubicBezTo>
                <a:cubicBezTo>
                  <a:pt x="114324" y="65944"/>
                  <a:pt x="113646" y="60538"/>
                  <a:pt x="109589" y="58377"/>
                </a:cubicBezTo>
                <a:cubicBezTo>
                  <a:pt x="108917" y="58377"/>
                  <a:pt x="108239" y="58377"/>
                  <a:pt x="107561" y="57300"/>
                </a:cubicBezTo>
                <a:cubicBezTo>
                  <a:pt x="104860" y="56216"/>
                  <a:pt x="102832" y="56216"/>
                  <a:pt x="100804" y="54055"/>
                </a:cubicBezTo>
                <a:cubicBezTo>
                  <a:pt x="98775" y="52972"/>
                  <a:pt x="97419" y="51894"/>
                  <a:pt x="96069" y="51894"/>
                </a:cubicBezTo>
                <a:cubicBezTo>
                  <a:pt x="94041" y="51894"/>
                  <a:pt x="92012" y="52972"/>
                  <a:pt x="89984" y="54055"/>
                </a:cubicBezTo>
                <a:cubicBezTo>
                  <a:pt x="89984" y="55133"/>
                  <a:pt x="89306" y="55133"/>
                  <a:pt x="89306" y="55133"/>
                </a:cubicBezTo>
                <a:cubicBezTo>
                  <a:pt x="88628" y="55133"/>
                  <a:pt x="87956" y="55133"/>
                  <a:pt x="87278" y="55133"/>
                </a:cubicBezTo>
                <a:cubicBezTo>
                  <a:pt x="86600" y="54055"/>
                  <a:pt x="85250" y="54055"/>
                  <a:pt x="84572" y="54055"/>
                </a:cubicBezTo>
                <a:cubicBezTo>
                  <a:pt x="83899" y="54055"/>
                  <a:pt x="83899" y="54055"/>
                  <a:pt x="83221" y="54055"/>
                </a:cubicBezTo>
                <a:cubicBezTo>
                  <a:pt x="79165" y="55133"/>
                  <a:pt x="75108" y="60538"/>
                  <a:pt x="71729" y="64866"/>
                </a:cubicBezTo>
                <a:cubicBezTo>
                  <a:pt x="71051" y="67027"/>
                  <a:pt x="70374" y="68105"/>
                  <a:pt x="69701" y="69188"/>
                </a:cubicBezTo>
                <a:cubicBezTo>
                  <a:pt x="69023" y="69188"/>
                  <a:pt x="69023" y="69188"/>
                  <a:pt x="69023" y="69188"/>
                </a:cubicBezTo>
                <a:cubicBezTo>
                  <a:pt x="68345" y="70272"/>
                  <a:pt x="66995" y="72433"/>
                  <a:pt x="66317" y="72433"/>
                </a:cubicBezTo>
                <a:cubicBezTo>
                  <a:pt x="65645" y="72433"/>
                  <a:pt x="65645" y="72433"/>
                  <a:pt x="65645" y="71350"/>
                </a:cubicBezTo>
                <a:cubicBezTo>
                  <a:pt x="64967" y="70272"/>
                  <a:pt x="64289" y="68105"/>
                  <a:pt x="62938" y="68105"/>
                </a:cubicBezTo>
                <a:cubicBezTo>
                  <a:pt x="62260" y="68105"/>
                  <a:pt x="62260" y="68105"/>
                  <a:pt x="61588" y="68105"/>
                </a:cubicBezTo>
                <a:cubicBezTo>
                  <a:pt x="60232" y="68105"/>
                  <a:pt x="59560" y="69188"/>
                  <a:pt x="58204" y="70272"/>
                </a:cubicBezTo>
                <a:cubicBezTo>
                  <a:pt x="58204" y="70272"/>
                  <a:pt x="57531" y="70272"/>
                  <a:pt x="56853" y="70272"/>
                </a:cubicBezTo>
                <a:cubicBezTo>
                  <a:pt x="56853" y="70272"/>
                  <a:pt x="56175" y="70272"/>
                  <a:pt x="55503" y="69188"/>
                </a:cubicBezTo>
                <a:cubicBezTo>
                  <a:pt x="54825" y="68105"/>
                  <a:pt x="54147" y="67027"/>
                  <a:pt x="52119" y="67027"/>
                </a:cubicBezTo>
                <a:cubicBezTo>
                  <a:pt x="52119" y="67027"/>
                  <a:pt x="52119" y="67027"/>
                  <a:pt x="51446" y="67027"/>
                </a:cubicBezTo>
                <a:cubicBezTo>
                  <a:pt x="50769" y="67027"/>
                  <a:pt x="50091" y="67027"/>
                  <a:pt x="49418" y="67027"/>
                </a:cubicBezTo>
                <a:cubicBezTo>
                  <a:pt x="49418" y="64866"/>
                  <a:pt x="50091" y="62700"/>
                  <a:pt x="50091" y="60538"/>
                </a:cubicBezTo>
                <a:cubicBezTo>
                  <a:pt x="51446" y="52972"/>
                  <a:pt x="52797" y="45405"/>
                  <a:pt x="48062" y="36755"/>
                </a:cubicBezTo>
                <a:cubicBezTo>
                  <a:pt x="46712" y="33511"/>
                  <a:pt x="44684" y="33511"/>
                  <a:pt x="43333" y="33511"/>
                </a:cubicBezTo>
                <a:cubicBezTo>
                  <a:pt x="42655" y="33511"/>
                  <a:pt x="42655" y="33511"/>
                  <a:pt x="41977" y="33511"/>
                </a:cubicBezTo>
                <a:cubicBezTo>
                  <a:pt x="41977" y="33511"/>
                  <a:pt x="41305" y="33511"/>
                  <a:pt x="41305" y="33511"/>
                </a:cubicBezTo>
                <a:cubicBezTo>
                  <a:pt x="40627" y="33511"/>
                  <a:pt x="40627" y="33511"/>
                  <a:pt x="39949" y="33511"/>
                </a:cubicBezTo>
                <a:cubicBezTo>
                  <a:pt x="39949" y="32433"/>
                  <a:pt x="39949" y="32433"/>
                  <a:pt x="39949" y="29188"/>
                </a:cubicBezTo>
                <a:cubicBezTo>
                  <a:pt x="39949" y="28105"/>
                  <a:pt x="39949" y="25944"/>
                  <a:pt x="39277" y="24866"/>
                </a:cubicBezTo>
                <a:cubicBezTo>
                  <a:pt x="38599" y="20538"/>
                  <a:pt x="36570" y="18377"/>
                  <a:pt x="33864" y="18377"/>
                </a:cubicBezTo>
                <a:cubicBezTo>
                  <a:pt x="33864" y="18377"/>
                  <a:pt x="33192" y="18377"/>
                  <a:pt x="33192" y="18377"/>
                </a:cubicBezTo>
                <a:cubicBezTo>
                  <a:pt x="31164" y="19461"/>
                  <a:pt x="30486" y="20538"/>
                  <a:pt x="29130" y="21622"/>
                </a:cubicBezTo>
                <a:cubicBezTo>
                  <a:pt x="29130" y="22700"/>
                  <a:pt x="28457" y="22700"/>
                  <a:pt x="28457" y="23783"/>
                </a:cubicBezTo>
                <a:cubicBezTo>
                  <a:pt x="27779" y="23783"/>
                  <a:pt x="27779" y="23783"/>
                  <a:pt x="27101" y="23783"/>
                </a:cubicBezTo>
                <a:cubicBezTo>
                  <a:pt x="26429" y="23783"/>
                  <a:pt x="25751" y="23783"/>
                  <a:pt x="25751" y="23783"/>
                </a:cubicBezTo>
                <a:cubicBezTo>
                  <a:pt x="25073" y="22700"/>
                  <a:pt x="25073" y="22700"/>
                  <a:pt x="25073" y="22700"/>
                </a:cubicBezTo>
                <a:cubicBezTo>
                  <a:pt x="25073" y="22700"/>
                  <a:pt x="25073" y="22700"/>
                  <a:pt x="25073" y="21622"/>
                </a:cubicBezTo>
                <a:cubicBezTo>
                  <a:pt x="25073" y="20538"/>
                  <a:pt x="25073" y="19461"/>
                  <a:pt x="25073" y="18377"/>
                </a:cubicBezTo>
                <a:cubicBezTo>
                  <a:pt x="24401" y="15133"/>
                  <a:pt x="23045" y="12972"/>
                  <a:pt x="20344" y="10811"/>
                </a:cubicBezTo>
                <a:cubicBezTo>
                  <a:pt x="19666" y="9727"/>
                  <a:pt x="18988" y="9727"/>
                  <a:pt x="17638" y="9727"/>
                </a:cubicBezTo>
                <a:cubicBezTo>
                  <a:pt x="16960" y="8650"/>
                  <a:pt x="16287" y="8650"/>
                  <a:pt x="16287" y="8650"/>
                </a:cubicBezTo>
                <a:cubicBezTo>
                  <a:pt x="14932" y="7566"/>
                  <a:pt x="14932" y="6488"/>
                  <a:pt x="14259" y="5405"/>
                </a:cubicBezTo>
                <a:cubicBezTo>
                  <a:pt x="14259" y="5405"/>
                  <a:pt x="13581" y="4322"/>
                  <a:pt x="13581" y="3244"/>
                </a:cubicBezTo>
                <a:cubicBezTo>
                  <a:pt x="12231" y="1083"/>
                  <a:pt x="10203" y="0"/>
                  <a:pt x="8174" y="0"/>
                </a:cubicBezTo>
                <a:cubicBezTo>
                  <a:pt x="5468" y="0"/>
                  <a:pt x="2089" y="3244"/>
                  <a:pt x="733" y="7566"/>
                </a:cubicBezTo>
                <a:cubicBezTo>
                  <a:pt x="-616" y="10811"/>
                  <a:pt x="61" y="14055"/>
                  <a:pt x="1411" y="17300"/>
                </a:cubicBezTo>
                <a:cubicBezTo>
                  <a:pt x="2089" y="19461"/>
                  <a:pt x="2762" y="21622"/>
                  <a:pt x="3440" y="23783"/>
                </a:cubicBezTo>
                <a:cubicBezTo>
                  <a:pt x="4118" y="25944"/>
                  <a:pt x="4118" y="25944"/>
                  <a:pt x="4118" y="25944"/>
                </a:cubicBezTo>
                <a:cubicBezTo>
                  <a:pt x="4790" y="27027"/>
                  <a:pt x="4790" y="28105"/>
                  <a:pt x="4790" y="29188"/>
                </a:cubicBezTo>
                <a:cubicBezTo>
                  <a:pt x="4790" y="31350"/>
                  <a:pt x="5468" y="33511"/>
                  <a:pt x="6818" y="35677"/>
                </a:cubicBezTo>
                <a:cubicBezTo>
                  <a:pt x="8174" y="37838"/>
                  <a:pt x="10203" y="42161"/>
                  <a:pt x="13581" y="42161"/>
                </a:cubicBezTo>
                <a:cubicBezTo>
                  <a:pt x="14259" y="42161"/>
                  <a:pt x="14259" y="42161"/>
                  <a:pt x="14259" y="42161"/>
                </a:cubicBezTo>
                <a:cubicBezTo>
                  <a:pt x="14932" y="42161"/>
                  <a:pt x="16287" y="41083"/>
                  <a:pt x="17638" y="41083"/>
                </a:cubicBezTo>
                <a:cubicBezTo>
                  <a:pt x="18316" y="40000"/>
                  <a:pt x="20344" y="40000"/>
                  <a:pt x="21016" y="40000"/>
                </a:cubicBezTo>
                <a:cubicBezTo>
                  <a:pt x="21694" y="40000"/>
                  <a:pt x="22372" y="40000"/>
                  <a:pt x="23045" y="41083"/>
                </a:cubicBezTo>
                <a:cubicBezTo>
                  <a:pt x="23045" y="41083"/>
                  <a:pt x="23723" y="44322"/>
                  <a:pt x="23723" y="46488"/>
                </a:cubicBezTo>
                <a:cubicBezTo>
                  <a:pt x="24401" y="47566"/>
                  <a:pt x="24401" y="49727"/>
                  <a:pt x="24401" y="50811"/>
                </a:cubicBezTo>
                <a:cubicBezTo>
                  <a:pt x="25073" y="51894"/>
                  <a:pt x="25073" y="52972"/>
                  <a:pt x="25751" y="54055"/>
                </a:cubicBezTo>
                <a:cubicBezTo>
                  <a:pt x="27101" y="58377"/>
                  <a:pt x="28457" y="62700"/>
                  <a:pt x="27779" y="67027"/>
                </a:cubicBezTo>
                <a:cubicBezTo>
                  <a:pt x="27779" y="68105"/>
                  <a:pt x="27779" y="69188"/>
                  <a:pt x="27101" y="70272"/>
                </a:cubicBezTo>
                <a:cubicBezTo>
                  <a:pt x="27101" y="72433"/>
                  <a:pt x="26429" y="73511"/>
                  <a:pt x="26429" y="74594"/>
                </a:cubicBezTo>
                <a:cubicBezTo>
                  <a:pt x="26429" y="77838"/>
                  <a:pt x="26429" y="80000"/>
                  <a:pt x="26429" y="82161"/>
                </a:cubicBezTo>
                <a:cubicBezTo>
                  <a:pt x="26429" y="83244"/>
                  <a:pt x="26429" y="84322"/>
                  <a:pt x="26429" y="84322"/>
                </a:cubicBezTo>
                <a:cubicBezTo>
                  <a:pt x="26429" y="87566"/>
                  <a:pt x="27101" y="90811"/>
                  <a:pt x="27101" y="94055"/>
                </a:cubicBezTo>
                <a:cubicBezTo>
                  <a:pt x="27779" y="96216"/>
                  <a:pt x="27779" y="99461"/>
                  <a:pt x="27779" y="101622"/>
                </a:cubicBezTo>
                <a:cubicBezTo>
                  <a:pt x="27779" y="104866"/>
                  <a:pt x="27779" y="111350"/>
                  <a:pt x="32514" y="112433"/>
                </a:cubicBezTo>
                <a:cubicBezTo>
                  <a:pt x="32514" y="112433"/>
                  <a:pt x="32514" y="112433"/>
                  <a:pt x="32514" y="112433"/>
                </a:cubicBezTo>
                <a:cubicBezTo>
                  <a:pt x="33864" y="112433"/>
                  <a:pt x="35220" y="111350"/>
                  <a:pt x="35220" y="111350"/>
                </a:cubicBezTo>
                <a:cubicBezTo>
                  <a:pt x="35892" y="111350"/>
                  <a:pt x="35892" y="110272"/>
                  <a:pt x="35892" y="110272"/>
                </a:cubicBezTo>
                <a:cubicBezTo>
                  <a:pt x="35892" y="110272"/>
                  <a:pt x="35892" y="110272"/>
                  <a:pt x="36570" y="110272"/>
                </a:cubicBezTo>
                <a:cubicBezTo>
                  <a:pt x="36570" y="110272"/>
                  <a:pt x="36570" y="110272"/>
                  <a:pt x="37248" y="111350"/>
                </a:cubicBezTo>
                <a:cubicBezTo>
                  <a:pt x="37921" y="111350"/>
                  <a:pt x="37921" y="111350"/>
                  <a:pt x="37921" y="111350"/>
                </a:cubicBezTo>
                <a:cubicBezTo>
                  <a:pt x="38599" y="111350"/>
                  <a:pt x="39277" y="112433"/>
                  <a:pt x="39949" y="112433"/>
                </a:cubicBezTo>
                <a:cubicBezTo>
                  <a:pt x="39949" y="112433"/>
                  <a:pt x="39949" y="113511"/>
                  <a:pt x="40627" y="113511"/>
                </a:cubicBezTo>
                <a:cubicBezTo>
                  <a:pt x="40627" y="114594"/>
                  <a:pt x="41305" y="115677"/>
                  <a:pt x="41977" y="115677"/>
                </a:cubicBezTo>
                <a:cubicBezTo>
                  <a:pt x="42655" y="116755"/>
                  <a:pt x="44006" y="117838"/>
                  <a:pt x="44684" y="117838"/>
                </a:cubicBezTo>
                <a:cubicBezTo>
                  <a:pt x="46712" y="117838"/>
                  <a:pt x="48740" y="115677"/>
                  <a:pt x="50091" y="113511"/>
                </a:cubicBezTo>
                <a:cubicBezTo>
                  <a:pt x="50769" y="112433"/>
                  <a:pt x="50769" y="112433"/>
                  <a:pt x="50769" y="111350"/>
                </a:cubicBezTo>
                <a:cubicBezTo>
                  <a:pt x="50769" y="112433"/>
                  <a:pt x="50769" y="113511"/>
                  <a:pt x="51446" y="114594"/>
                </a:cubicBezTo>
                <a:cubicBezTo>
                  <a:pt x="51446" y="116755"/>
                  <a:pt x="52797" y="120000"/>
                  <a:pt x="56175" y="120000"/>
                </a:cubicBezTo>
                <a:cubicBezTo>
                  <a:pt x="56853" y="120000"/>
                  <a:pt x="57531" y="118916"/>
                  <a:pt x="58204" y="118916"/>
                </a:cubicBezTo>
                <a:cubicBezTo>
                  <a:pt x="58204" y="118916"/>
                  <a:pt x="58204" y="118916"/>
                  <a:pt x="58204" y="118916"/>
                </a:cubicBezTo>
                <a:cubicBezTo>
                  <a:pt x="60232" y="118916"/>
                  <a:pt x="61588" y="117838"/>
                  <a:pt x="63616" y="116755"/>
                </a:cubicBezTo>
                <a:cubicBezTo>
                  <a:pt x="65645" y="116755"/>
                  <a:pt x="66995" y="115677"/>
                  <a:pt x="69023" y="115677"/>
                </a:cubicBezTo>
                <a:cubicBezTo>
                  <a:pt x="69023" y="115677"/>
                  <a:pt x="69023" y="115677"/>
                  <a:pt x="69701" y="115677"/>
                </a:cubicBezTo>
                <a:cubicBezTo>
                  <a:pt x="70374" y="115677"/>
                  <a:pt x="71051" y="115677"/>
                  <a:pt x="71729" y="115677"/>
                </a:cubicBezTo>
                <a:cubicBezTo>
                  <a:pt x="73080" y="115677"/>
                  <a:pt x="74430" y="115677"/>
                  <a:pt x="75786" y="114594"/>
                </a:cubicBezTo>
                <a:cubicBezTo>
                  <a:pt x="76458" y="113511"/>
                  <a:pt x="76458" y="113511"/>
                  <a:pt x="76458" y="113511"/>
                </a:cubicBezTo>
                <a:cubicBezTo>
                  <a:pt x="77136" y="113511"/>
                  <a:pt x="77136" y="113511"/>
                  <a:pt x="77136" y="114594"/>
                </a:cubicBezTo>
                <a:cubicBezTo>
                  <a:pt x="77814" y="114594"/>
                  <a:pt x="78487" y="114594"/>
                  <a:pt x="79843" y="114594"/>
                </a:cubicBezTo>
                <a:cubicBezTo>
                  <a:pt x="79843" y="115677"/>
                  <a:pt x="80515" y="115677"/>
                  <a:pt x="81193" y="115677"/>
                </a:cubicBezTo>
                <a:cubicBezTo>
                  <a:pt x="83221" y="115677"/>
                  <a:pt x="85250" y="114594"/>
                  <a:pt x="86600" y="114594"/>
                </a:cubicBezTo>
                <a:cubicBezTo>
                  <a:pt x="88628" y="113511"/>
                  <a:pt x="89306" y="111350"/>
                  <a:pt x="89984" y="109188"/>
                </a:cubicBezTo>
                <a:cubicBezTo>
                  <a:pt x="89984" y="108105"/>
                  <a:pt x="90662" y="108105"/>
                  <a:pt x="90662" y="107027"/>
                </a:cubicBezTo>
                <a:cubicBezTo>
                  <a:pt x="90662" y="108105"/>
                  <a:pt x="91334" y="108105"/>
                  <a:pt x="91334" y="108105"/>
                </a:cubicBezTo>
                <a:cubicBezTo>
                  <a:pt x="92012" y="109188"/>
                  <a:pt x="92690" y="110272"/>
                  <a:pt x="93363" y="110272"/>
                </a:cubicBezTo>
                <a:cubicBezTo>
                  <a:pt x="96069" y="112433"/>
                  <a:pt x="98775" y="113511"/>
                  <a:pt x="101476" y="113511"/>
                </a:cubicBezTo>
                <a:cubicBezTo>
                  <a:pt x="102154" y="113511"/>
                  <a:pt x="103504" y="112433"/>
                  <a:pt x="104182" y="112433"/>
                </a:cubicBezTo>
                <a:cubicBezTo>
                  <a:pt x="105532" y="112433"/>
                  <a:pt x="106888" y="111350"/>
                  <a:pt x="107561" y="110272"/>
                </a:cubicBezTo>
                <a:cubicBezTo>
                  <a:pt x="107561" y="110272"/>
                  <a:pt x="108239" y="110272"/>
                  <a:pt x="108239" y="110272"/>
                </a:cubicBezTo>
                <a:cubicBezTo>
                  <a:pt x="108239" y="109188"/>
                  <a:pt x="108917" y="109188"/>
                  <a:pt x="109589" y="109188"/>
                </a:cubicBezTo>
                <a:cubicBezTo>
                  <a:pt x="110267" y="109188"/>
                  <a:pt x="111617" y="108105"/>
                  <a:pt x="112973" y="105944"/>
                </a:cubicBezTo>
                <a:cubicBezTo>
                  <a:pt x="113646" y="103783"/>
                  <a:pt x="114324" y="101622"/>
                  <a:pt x="114324" y="100538"/>
                </a:cubicBezTo>
                <a:cubicBezTo>
                  <a:pt x="114324" y="99461"/>
                  <a:pt x="114324" y="98377"/>
                  <a:pt x="114324" y="97300"/>
                </a:cubicBezTo>
                <a:cubicBezTo>
                  <a:pt x="114324" y="97300"/>
                  <a:pt x="115002" y="96216"/>
                  <a:pt x="115674" y="96216"/>
                </a:cubicBezTo>
                <a:cubicBezTo>
                  <a:pt x="117030" y="95133"/>
                  <a:pt x="117702" y="94055"/>
                  <a:pt x="118380" y="92972"/>
                </a:cubicBezTo>
                <a:cubicBezTo>
                  <a:pt x="119731" y="90811"/>
                  <a:pt x="120409" y="88650"/>
                  <a:pt x="119731" y="86488"/>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 name="Shape 38"/>
          <p:cNvSpPr/>
          <p:nvPr/>
        </p:nvSpPr>
        <p:spPr>
          <a:xfrm>
            <a:off x="6704930" y="438873"/>
            <a:ext cx="77487" cy="110195"/>
          </a:xfrm>
          <a:custGeom>
            <a:avLst/>
            <a:gdLst/>
            <a:ahLst/>
            <a:cxnLst/>
            <a:rect l="0" t="0" r="0" b="0"/>
            <a:pathLst>
              <a:path w="120000" h="120000" extrusionOk="0">
                <a:moveTo>
                  <a:pt x="118563" y="60000"/>
                </a:moveTo>
                <a:cubicBezTo>
                  <a:pt x="118563" y="57272"/>
                  <a:pt x="115328" y="54544"/>
                  <a:pt x="115328" y="51816"/>
                </a:cubicBezTo>
                <a:cubicBezTo>
                  <a:pt x="115328" y="49088"/>
                  <a:pt x="115328" y="49088"/>
                  <a:pt x="115328" y="49088"/>
                </a:cubicBezTo>
                <a:cubicBezTo>
                  <a:pt x="112093" y="40911"/>
                  <a:pt x="112093" y="30000"/>
                  <a:pt x="105629" y="21816"/>
                </a:cubicBezTo>
                <a:cubicBezTo>
                  <a:pt x="102394" y="13638"/>
                  <a:pt x="92689" y="5455"/>
                  <a:pt x="82989" y="2727"/>
                </a:cubicBezTo>
                <a:cubicBezTo>
                  <a:pt x="79754" y="0"/>
                  <a:pt x="73284" y="0"/>
                  <a:pt x="66820" y="0"/>
                </a:cubicBezTo>
                <a:cubicBezTo>
                  <a:pt x="57115" y="0"/>
                  <a:pt x="40945" y="2727"/>
                  <a:pt x="34475" y="8183"/>
                </a:cubicBezTo>
                <a:cubicBezTo>
                  <a:pt x="28005" y="13638"/>
                  <a:pt x="24776" y="21816"/>
                  <a:pt x="21541" y="27272"/>
                </a:cubicBezTo>
                <a:cubicBezTo>
                  <a:pt x="21541" y="30000"/>
                  <a:pt x="18306" y="35455"/>
                  <a:pt x="15071" y="38183"/>
                </a:cubicBezTo>
                <a:cubicBezTo>
                  <a:pt x="11836" y="40911"/>
                  <a:pt x="11836" y="40911"/>
                  <a:pt x="11836" y="40911"/>
                </a:cubicBezTo>
                <a:cubicBezTo>
                  <a:pt x="5372" y="46361"/>
                  <a:pt x="-4332" y="57272"/>
                  <a:pt x="2137" y="70911"/>
                </a:cubicBezTo>
                <a:cubicBezTo>
                  <a:pt x="5372" y="79088"/>
                  <a:pt x="11836" y="81816"/>
                  <a:pt x="15071" y="84544"/>
                </a:cubicBezTo>
                <a:cubicBezTo>
                  <a:pt x="18306" y="87272"/>
                  <a:pt x="21541" y="87272"/>
                  <a:pt x="21541" y="90000"/>
                </a:cubicBezTo>
                <a:cubicBezTo>
                  <a:pt x="28005" y="95455"/>
                  <a:pt x="34475" y="100911"/>
                  <a:pt x="40945" y="103638"/>
                </a:cubicBezTo>
                <a:cubicBezTo>
                  <a:pt x="47416" y="109088"/>
                  <a:pt x="53880" y="111816"/>
                  <a:pt x="57115" y="111816"/>
                </a:cubicBezTo>
                <a:cubicBezTo>
                  <a:pt x="60350" y="114544"/>
                  <a:pt x="63585" y="114544"/>
                  <a:pt x="66820" y="117272"/>
                </a:cubicBezTo>
                <a:cubicBezTo>
                  <a:pt x="73284" y="120000"/>
                  <a:pt x="79754" y="120000"/>
                  <a:pt x="82989" y="120000"/>
                </a:cubicBezTo>
                <a:cubicBezTo>
                  <a:pt x="89459" y="120000"/>
                  <a:pt x="95924" y="120000"/>
                  <a:pt x="102394" y="117272"/>
                </a:cubicBezTo>
                <a:cubicBezTo>
                  <a:pt x="108864" y="111816"/>
                  <a:pt x="115328" y="106361"/>
                  <a:pt x="118563" y="98183"/>
                </a:cubicBezTo>
                <a:cubicBezTo>
                  <a:pt x="121798" y="84544"/>
                  <a:pt x="118563" y="70911"/>
                  <a:pt x="118563" y="6000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9" name="Shape 39"/>
          <p:cNvSpPr/>
          <p:nvPr/>
        </p:nvSpPr>
        <p:spPr>
          <a:xfrm>
            <a:off x="6768699" y="512023"/>
            <a:ext cx="31325" cy="39896"/>
          </a:xfrm>
          <a:custGeom>
            <a:avLst/>
            <a:gdLst/>
            <a:ahLst/>
            <a:cxnLst/>
            <a:rect l="0" t="0" r="0" b="0"/>
            <a:pathLst>
              <a:path w="120000" h="120000" extrusionOk="0">
                <a:moveTo>
                  <a:pt x="80000" y="7500"/>
                </a:moveTo>
                <a:cubicBezTo>
                  <a:pt x="72000" y="7500"/>
                  <a:pt x="56000" y="0"/>
                  <a:pt x="48000" y="0"/>
                </a:cubicBezTo>
                <a:cubicBezTo>
                  <a:pt x="32000" y="0"/>
                  <a:pt x="24000" y="7500"/>
                  <a:pt x="8000" y="15000"/>
                </a:cubicBezTo>
                <a:cubicBezTo>
                  <a:pt x="0" y="30000"/>
                  <a:pt x="0" y="37500"/>
                  <a:pt x="0" y="52500"/>
                </a:cubicBezTo>
                <a:cubicBezTo>
                  <a:pt x="8000" y="82500"/>
                  <a:pt x="48000" y="120000"/>
                  <a:pt x="80000" y="120000"/>
                </a:cubicBezTo>
                <a:cubicBezTo>
                  <a:pt x="80000" y="120000"/>
                  <a:pt x="80000" y="120000"/>
                  <a:pt x="80000" y="120000"/>
                </a:cubicBezTo>
                <a:cubicBezTo>
                  <a:pt x="88000" y="120000"/>
                  <a:pt x="88000" y="120000"/>
                  <a:pt x="96000" y="120000"/>
                </a:cubicBezTo>
                <a:cubicBezTo>
                  <a:pt x="112000" y="112500"/>
                  <a:pt x="120000" y="97500"/>
                  <a:pt x="120000" y="75000"/>
                </a:cubicBezTo>
                <a:cubicBezTo>
                  <a:pt x="120000" y="52500"/>
                  <a:pt x="96000" y="22500"/>
                  <a:pt x="80000" y="75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0" name="Shape 40"/>
          <p:cNvSpPr/>
          <p:nvPr/>
        </p:nvSpPr>
        <p:spPr>
          <a:xfrm>
            <a:off x="6889255" y="492073"/>
            <a:ext cx="22317" cy="27548"/>
          </a:xfrm>
          <a:custGeom>
            <a:avLst/>
            <a:gdLst/>
            <a:ahLst/>
            <a:cxnLst/>
            <a:rect l="0" t="0" r="0" b="0"/>
            <a:pathLst>
              <a:path w="120000" h="120000" extrusionOk="0">
                <a:moveTo>
                  <a:pt x="115352" y="43638"/>
                </a:moveTo>
                <a:cubicBezTo>
                  <a:pt x="115352" y="0"/>
                  <a:pt x="81665" y="0"/>
                  <a:pt x="70436" y="0"/>
                </a:cubicBezTo>
                <a:cubicBezTo>
                  <a:pt x="25520" y="0"/>
                  <a:pt x="3063" y="43638"/>
                  <a:pt x="3063" y="65455"/>
                </a:cubicBezTo>
                <a:cubicBezTo>
                  <a:pt x="-8165" y="87272"/>
                  <a:pt x="14291" y="109088"/>
                  <a:pt x="25520" y="109088"/>
                </a:cubicBezTo>
                <a:cubicBezTo>
                  <a:pt x="36749" y="109088"/>
                  <a:pt x="36749" y="120000"/>
                  <a:pt x="47978" y="120000"/>
                </a:cubicBezTo>
                <a:cubicBezTo>
                  <a:pt x="47978" y="120000"/>
                  <a:pt x="47978" y="120000"/>
                  <a:pt x="47978" y="120000"/>
                </a:cubicBezTo>
                <a:cubicBezTo>
                  <a:pt x="70436" y="120000"/>
                  <a:pt x="92894" y="109088"/>
                  <a:pt x="104123" y="87272"/>
                </a:cubicBezTo>
                <a:cubicBezTo>
                  <a:pt x="115352" y="76361"/>
                  <a:pt x="126581" y="65455"/>
                  <a:pt x="115352" y="43638"/>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 name="Shape 41"/>
          <p:cNvSpPr/>
          <p:nvPr/>
        </p:nvSpPr>
        <p:spPr>
          <a:xfrm>
            <a:off x="6207918" y="85495"/>
            <a:ext cx="444038" cy="481624"/>
          </a:xfrm>
          <a:custGeom>
            <a:avLst/>
            <a:gdLst/>
            <a:ahLst/>
            <a:cxnLst/>
            <a:rect l="0" t="0" r="0" b="0"/>
            <a:pathLst>
              <a:path w="120000" h="120000" extrusionOk="0">
                <a:moveTo>
                  <a:pt x="118539" y="89216"/>
                </a:moveTo>
                <a:cubicBezTo>
                  <a:pt x="117974" y="88588"/>
                  <a:pt x="117415" y="87955"/>
                  <a:pt x="116850" y="87327"/>
                </a:cubicBezTo>
                <a:cubicBezTo>
                  <a:pt x="116850" y="87327"/>
                  <a:pt x="116290" y="86700"/>
                  <a:pt x="115725" y="86700"/>
                </a:cubicBezTo>
                <a:cubicBezTo>
                  <a:pt x="115725" y="86072"/>
                  <a:pt x="115166" y="85444"/>
                  <a:pt x="114601" y="84816"/>
                </a:cubicBezTo>
                <a:cubicBezTo>
                  <a:pt x="114601" y="84188"/>
                  <a:pt x="114601" y="84188"/>
                  <a:pt x="114041" y="83561"/>
                </a:cubicBezTo>
                <a:cubicBezTo>
                  <a:pt x="112917" y="81677"/>
                  <a:pt x="111233" y="79788"/>
                  <a:pt x="110108" y="78533"/>
                </a:cubicBezTo>
                <a:cubicBezTo>
                  <a:pt x="109543" y="77905"/>
                  <a:pt x="108984" y="77905"/>
                  <a:pt x="108419" y="77277"/>
                </a:cubicBezTo>
                <a:cubicBezTo>
                  <a:pt x="107859" y="76022"/>
                  <a:pt x="106735" y="75394"/>
                  <a:pt x="105610" y="74766"/>
                </a:cubicBezTo>
                <a:cubicBezTo>
                  <a:pt x="104485" y="74138"/>
                  <a:pt x="103361" y="73505"/>
                  <a:pt x="102801" y="72250"/>
                </a:cubicBezTo>
                <a:cubicBezTo>
                  <a:pt x="102236" y="71622"/>
                  <a:pt x="101677" y="70366"/>
                  <a:pt x="101112" y="69111"/>
                </a:cubicBezTo>
                <a:cubicBezTo>
                  <a:pt x="101112" y="68483"/>
                  <a:pt x="101112" y="68483"/>
                  <a:pt x="101112" y="67855"/>
                </a:cubicBezTo>
                <a:cubicBezTo>
                  <a:pt x="100552" y="67227"/>
                  <a:pt x="99987" y="65966"/>
                  <a:pt x="99428" y="65338"/>
                </a:cubicBezTo>
                <a:cubicBezTo>
                  <a:pt x="99428" y="64711"/>
                  <a:pt x="98863" y="64083"/>
                  <a:pt x="98863" y="63455"/>
                </a:cubicBezTo>
                <a:cubicBezTo>
                  <a:pt x="97738" y="61572"/>
                  <a:pt x="98863" y="59683"/>
                  <a:pt x="99987" y="56544"/>
                </a:cubicBezTo>
                <a:cubicBezTo>
                  <a:pt x="101677" y="54033"/>
                  <a:pt x="102801" y="50261"/>
                  <a:pt x="102236" y="47122"/>
                </a:cubicBezTo>
                <a:cubicBezTo>
                  <a:pt x="102236" y="45861"/>
                  <a:pt x="101677" y="44605"/>
                  <a:pt x="101112" y="43350"/>
                </a:cubicBezTo>
                <a:cubicBezTo>
                  <a:pt x="100552" y="41466"/>
                  <a:pt x="99987" y="40211"/>
                  <a:pt x="99987" y="38322"/>
                </a:cubicBezTo>
                <a:cubicBezTo>
                  <a:pt x="99987" y="37694"/>
                  <a:pt x="99987" y="37066"/>
                  <a:pt x="100552" y="35811"/>
                </a:cubicBezTo>
                <a:cubicBezTo>
                  <a:pt x="101112" y="35183"/>
                  <a:pt x="101112" y="35183"/>
                  <a:pt x="101112" y="35183"/>
                </a:cubicBezTo>
                <a:cubicBezTo>
                  <a:pt x="101112" y="33927"/>
                  <a:pt x="101677" y="32672"/>
                  <a:pt x="101677" y="31411"/>
                </a:cubicBezTo>
                <a:cubicBezTo>
                  <a:pt x="101677" y="30783"/>
                  <a:pt x="101677" y="30783"/>
                  <a:pt x="101677" y="30783"/>
                </a:cubicBezTo>
                <a:cubicBezTo>
                  <a:pt x="102236" y="29527"/>
                  <a:pt x="102236" y="28900"/>
                  <a:pt x="102801" y="27644"/>
                </a:cubicBezTo>
                <a:cubicBezTo>
                  <a:pt x="103361" y="26388"/>
                  <a:pt x="103361" y="24500"/>
                  <a:pt x="103361" y="21988"/>
                </a:cubicBezTo>
                <a:cubicBezTo>
                  <a:pt x="103361" y="21988"/>
                  <a:pt x="103361" y="21988"/>
                  <a:pt x="103361" y="21988"/>
                </a:cubicBezTo>
                <a:cubicBezTo>
                  <a:pt x="103361" y="20105"/>
                  <a:pt x="103361" y="18222"/>
                  <a:pt x="102801" y="15705"/>
                </a:cubicBezTo>
                <a:cubicBezTo>
                  <a:pt x="102236" y="14450"/>
                  <a:pt x="101677" y="13822"/>
                  <a:pt x="101112" y="13194"/>
                </a:cubicBezTo>
                <a:cubicBezTo>
                  <a:pt x="100552" y="12566"/>
                  <a:pt x="100552" y="11938"/>
                  <a:pt x="99987" y="11938"/>
                </a:cubicBezTo>
                <a:cubicBezTo>
                  <a:pt x="99987" y="11311"/>
                  <a:pt x="99428" y="10683"/>
                  <a:pt x="98863" y="10050"/>
                </a:cubicBezTo>
                <a:cubicBezTo>
                  <a:pt x="97738" y="7538"/>
                  <a:pt x="96614" y="4400"/>
                  <a:pt x="93805" y="3138"/>
                </a:cubicBezTo>
                <a:cubicBezTo>
                  <a:pt x="93246" y="2511"/>
                  <a:pt x="92681" y="2511"/>
                  <a:pt x="92121" y="1883"/>
                </a:cubicBezTo>
                <a:cubicBezTo>
                  <a:pt x="90997" y="1255"/>
                  <a:pt x="89307" y="0"/>
                  <a:pt x="87623" y="0"/>
                </a:cubicBezTo>
                <a:cubicBezTo>
                  <a:pt x="84250" y="0"/>
                  <a:pt x="83125" y="3772"/>
                  <a:pt x="83125" y="5655"/>
                </a:cubicBezTo>
                <a:cubicBezTo>
                  <a:pt x="83125" y="6283"/>
                  <a:pt x="83125" y="6283"/>
                  <a:pt x="83125" y="6283"/>
                </a:cubicBezTo>
                <a:cubicBezTo>
                  <a:pt x="82566" y="7538"/>
                  <a:pt x="82566" y="8794"/>
                  <a:pt x="82566" y="9422"/>
                </a:cubicBezTo>
                <a:cubicBezTo>
                  <a:pt x="82001" y="10683"/>
                  <a:pt x="82001" y="12566"/>
                  <a:pt x="81441" y="13822"/>
                </a:cubicBezTo>
                <a:cubicBezTo>
                  <a:pt x="81441" y="15077"/>
                  <a:pt x="81441" y="16961"/>
                  <a:pt x="81441" y="18850"/>
                </a:cubicBezTo>
                <a:cubicBezTo>
                  <a:pt x="81441" y="19477"/>
                  <a:pt x="81441" y="20733"/>
                  <a:pt x="81441" y="21361"/>
                </a:cubicBezTo>
                <a:cubicBezTo>
                  <a:pt x="81441" y="22616"/>
                  <a:pt x="80876" y="23244"/>
                  <a:pt x="80876" y="23872"/>
                </a:cubicBezTo>
                <a:cubicBezTo>
                  <a:pt x="80876" y="25133"/>
                  <a:pt x="80876" y="27016"/>
                  <a:pt x="80876" y="28900"/>
                </a:cubicBezTo>
                <a:cubicBezTo>
                  <a:pt x="80876" y="29527"/>
                  <a:pt x="81441" y="30783"/>
                  <a:pt x="81441" y="31411"/>
                </a:cubicBezTo>
                <a:cubicBezTo>
                  <a:pt x="81441" y="32672"/>
                  <a:pt x="82001" y="33927"/>
                  <a:pt x="82001" y="34555"/>
                </a:cubicBezTo>
                <a:cubicBezTo>
                  <a:pt x="81441" y="36438"/>
                  <a:pt x="80317" y="38955"/>
                  <a:pt x="79757" y="38955"/>
                </a:cubicBezTo>
                <a:cubicBezTo>
                  <a:pt x="79757" y="38955"/>
                  <a:pt x="79192" y="38955"/>
                  <a:pt x="78633" y="37066"/>
                </a:cubicBezTo>
                <a:cubicBezTo>
                  <a:pt x="78067" y="33927"/>
                  <a:pt x="78067" y="30783"/>
                  <a:pt x="78633" y="27644"/>
                </a:cubicBezTo>
                <a:cubicBezTo>
                  <a:pt x="79192" y="25761"/>
                  <a:pt x="79192" y="24500"/>
                  <a:pt x="79192" y="23244"/>
                </a:cubicBezTo>
                <a:cubicBezTo>
                  <a:pt x="79757" y="18222"/>
                  <a:pt x="78067" y="13822"/>
                  <a:pt x="76943" y="10050"/>
                </a:cubicBezTo>
                <a:cubicBezTo>
                  <a:pt x="75818" y="8794"/>
                  <a:pt x="75259" y="8166"/>
                  <a:pt x="74694" y="7538"/>
                </a:cubicBezTo>
                <a:cubicBezTo>
                  <a:pt x="73010" y="6283"/>
                  <a:pt x="73010" y="6283"/>
                  <a:pt x="73010" y="6283"/>
                </a:cubicBezTo>
                <a:cubicBezTo>
                  <a:pt x="52215" y="74138"/>
                  <a:pt x="52215" y="74138"/>
                  <a:pt x="52215" y="74138"/>
                </a:cubicBezTo>
                <a:cubicBezTo>
                  <a:pt x="2187" y="51516"/>
                  <a:pt x="2187" y="51516"/>
                  <a:pt x="2187" y="51516"/>
                </a:cubicBezTo>
                <a:cubicBezTo>
                  <a:pt x="1628" y="52772"/>
                  <a:pt x="1628" y="52772"/>
                  <a:pt x="1628" y="52772"/>
                </a:cubicBezTo>
                <a:cubicBezTo>
                  <a:pt x="-621" y="55288"/>
                  <a:pt x="-61" y="58427"/>
                  <a:pt x="503" y="61572"/>
                </a:cubicBezTo>
                <a:cubicBezTo>
                  <a:pt x="503" y="61572"/>
                  <a:pt x="503" y="62200"/>
                  <a:pt x="503" y="62827"/>
                </a:cubicBezTo>
                <a:cubicBezTo>
                  <a:pt x="1062" y="63455"/>
                  <a:pt x="1062" y="64083"/>
                  <a:pt x="1062" y="65338"/>
                </a:cubicBezTo>
                <a:cubicBezTo>
                  <a:pt x="1062" y="65966"/>
                  <a:pt x="1062" y="67227"/>
                  <a:pt x="1628" y="68483"/>
                </a:cubicBezTo>
                <a:cubicBezTo>
                  <a:pt x="2187" y="72877"/>
                  <a:pt x="5561" y="74138"/>
                  <a:pt x="7810" y="76022"/>
                </a:cubicBezTo>
                <a:cubicBezTo>
                  <a:pt x="9494" y="76650"/>
                  <a:pt x="10618" y="77277"/>
                  <a:pt x="11183" y="77905"/>
                </a:cubicBezTo>
                <a:cubicBezTo>
                  <a:pt x="12867" y="79161"/>
                  <a:pt x="13992" y="79788"/>
                  <a:pt x="16241" y="80416"/>
                </a:cubicBezTo>
                <a:cubicBezTo>
                  <a:pt x="16241" y="80416"/>
                  <a:pt x="16241" y="80416"/>
                  <a:pt x="16241" y="80416"/>
                </a:cubicBezTo>
                <a:cubicBezTo>
                  <a:pt x="16800" y="80416"/>
                  <a:pt x="17365" y="79788"/>
                  <a:pt x="17365" y="79788"/>
                </a:cubicBezTo>
                <a:cubicBezTo>
                  <a:pt x="17925" y="79788"/>
                  <a:pt x="17925" y="79788"/>
                  <a:pt x="18490" y="79788"/>
                </a:cubicBezTo>
                <a:cubicBezTo>
                  <a:pt x="19049" y="79788"/>
                  <a:pt x="19049" y="80416"/>
                  <a:pt x="19049" y="80416"/>
                </a:cubicBezTo>
                <a:cubicBezTo>
                  <a:pt x="19614" y="81677"/>
                  <a:pt x="20174" y="84188"/>
                  <a:pt x="19049" y="86072"/>
                </a:cubicBezTo>
                <a:cubicBezTo>
                  <a:pt x="19049" y="86700"/>
                  <a:pt x="18490" y="87327"/>
                  <a:pt x="18490" y="87955"/>
                </a:cubicBezTo>
                <a:cubicBezTo>
                  <a:pt x="17925" y="88588"/>
                  <a:pt x="16800" y="89844"/>
                  <a:pt x="16800" y="91727"/>
                </a:cubicBezTo>
                <a:cubicBezTo>
                  <a:pt x="15676" y="95500"/>
                  <a:pt x="17365" y="99894"/>
                  <a:pt x="19614" y="102411"/>
                </a:cubicBezTo>
                <a:cubicBezTo>
                  <a:pt x="21298" y="103666"/>
                  <a:pt x="23547" y="103666"/>
                  <a:pt x="25231" y="103666"/>
                </a:cubicBezTo>
                <a:cubicBezTo>
                  <a:pt x="25231" y="103666"/>
                  <a:pt x="26921" y="103666"/>
                  <a:pt x="26921" y="103666"/>
                </a:cubicBezTo>
                <a:cubicBezTo>
                  <a:pt x="28046" y="103666"/>
                  <a:pt x="28605" y="104294"/>
                  <a:pt x="29730" y="104294"/>
                </a:cubicBezTo>
                <a:cubicBezTo>
                  <a:pt x="30295" y="104294"/>
                  <a:pt x="31419" y="104922"/>
                  <a:pt x="32538" y="104922"/>
                </a:cubicBezTo>
                <a:cubicBezTo>
                  <a:pt x="34787" y="104922"/>
                  <a:pt x="37601" y="105550"/>
                  <a:pt x="39845" y="106177"/>
                </a:cubicBezTo>
                <a:cubicBezTo>
                  <a:pt x="40410" y="106177"/>
                  <a:pt x="40969" y="106805"/>
                  <a:pt x="40969" y="106805"/>
                </a:cubicBezTo>
                <a:cubicBezTo>
                  <a:pt x="42094" y="107433"/>
                  <a:pt x="43218" y="108061"/>
                  <a:pt x="44908" y="108061"/>
                </a:cubicBezTo>
                <a:cubicBezTo>
                  <a:pt x="44908" y="108061"/>
                  <a:pt x="45467" y="108061"/>
                  <a:pt x="45467" y="108061"/>
                </a:cubicBezTo>
                <a:cubicBezTo>
                  <a:pt x="47716" y="108061"/>
                  <a:pt x="49965" y="107433"/>
                  <a:pt x="51649" y="106805"/>
                </a:cubicBezTo>
                <a:cubicBezTo>
                  <a:pt x="53339" y="106177"/>
                  <a:pt x="54464" y="105550"/>
                  <a:pt x="56148" y="104922"/>
                </a:cubicBezTo>
                <a:cubicBezTo>
                  <a:pt x="56148" y="104922"/>
                  <a:pt x="56707" y="104922"/>
                  <a:pt x="56707" y="104922"/>
                </a:cubicBezTo>
                <a:cubicBezTo>
                  <a:pt x="57832" y="104922"/>
                  <a:pt x="58956" y="105550"/>
                  <a:pt x="60081" y="105550"/>
                </a:cubicBezTo>
                <a:cubicBezTo>
                  <a:pt x="61205" y="106177"/>
                  <a:pt x="62895" y="106177"/>
                  <a:pt x="64014" y="106177"/>
                </a:cubicBezTo>
                <a:cubicBezTo>
                  <a:pt x="65138" y="106177"/>
                  <a:pt x="65703" y="106177"/>
                  <a:pt x="66828" y="106177"/>
                </a:cubicBezTo>
                <a:cubicBezTo>
                  <a:pt x="68512" y="105550"/>
                  <a:pt x="70201" y="103666"/>
                  <a:pt x="71885" y="101150"/>
                </a:cubicBezTo>
                <a:cubicBezTo>
                  <a:pt x="72445" y="100522"/>
                  <a:pt x="73010" y="99894"/>
                  <a:pt x="73010" y="99266"/>
                </a:cubicBezTo>
                <a:cubicBezTo>
                  <a:pt x="73569" y="98011"/>
                  <a:pt x="74134" y="96755"/>
                  <a:pt x="74694" y="96755"/>
                </a:cubicBezTo>
                <a:cubicBezTo>
                  <a:pt x="74694" y="96127"/>
                  <a:pt x="74694" y="96127"/>
                  <a:pt x="74694" y="96127"/>
                </a:cubicBezTo>
                <a:cubicBezTo>
                  <a:pt x="74694" y="96127"/>
                  <a:pt x="75259" y="96755"/>
                  <a:pt x="75259" y="96755"/>
                </a:cubicBezTo>
                <a:cubicBezTo>
                  <a:pt x="75259" y="97383"/>
                  <a:pt x="75259" y="98011"/>
                  <a:pt x="74694" y="99266"/>
                </a:cubicBezTo>
                <a:cubicBezTo>
                  <a:pt x="74134" y="99894"/>
                  <a:pt x="74134" y="100522"/>
                  <a:pt x="73569" y="101777"/>
                </a:cubicBezTo>
                <a:cubicBezTo>
                  <a:pt x="73569" y="103038"/>
                  <a:pt x="73569" y="103666"/>
                  <a:pt x="74134" y="104922"/>
                </a:cubicBezTo>
                <a:cubicBezTo>
                  <a:pt x="75259" y="106177"/>
                  <a:pt x="76943" y="106177"/>
                  <a:pt x="78067" y="106177"/>
                </a:cubicBezTo>
                <a:cubicBezTo>
                  <a:pt x="78633" y="106177"/>
                  <a:pt x="79757" y="106177"/>
                  <a:pt x="80317" y="106177"/>
                </a:cubicBezTo>
                <a:cubicBezTo>
                  <a:pt x="80317" y="106805"/>
                  <a:pt x="80876" y="107433"/>
                  <a:pt x="80876" y="108688"/>
                </a:cubicBezTo>
                <a:cubicBezTo>
                  <a:pt x="80876" y="108688"/>
                  <a:pt x="80876" y="109316"/>
                  <a:pt x="80876" y="109316"/>
                </a:cubicBezTo>
                <a:cubicBezTo>
                  <a:pt x="81441" y="111205"/>
                  <a:pt x="81441" y="113088"/>
                  <a:pt x="82566" y="114344"/>
                </a:cubicBezTo>
                <a:cubicBezTo>
                  <a:pt x="84250" y="115600"/>
                  <a:pt x="85939" y="115600"/>
                  <a:pt x="87623" y="115600"/>
                </a:cubicBezTo>
                <a:cubicBezTo>
                  <a:pt x="87623" y="115600"/>
                  <a:pt x="88183" y="115600"/>
                  <a:pt x="88748" y="115600"/>
                </a:cubicBezTo>
                <a:cubicBezTo>
                  <a:pt x="90432" y="116227"/>
                  <a:pt x="91556" y="116861"/>
                  <a:pt x="93246" y="118116"/>
                </a:cubicBezTo>
                <a:cubicBezTo>
                  <a:pt x="95495" y="119372"/>
                  <a:pt x="97179" y="120000"/>
                  <a:pt x="98863" y="120000"/>
                </a:cubicBezTo>
                <a:cubicBezTo>
                  <a:pt x="99987" y="120000"/>
                  <a:pt x="101677" y="120000"/>
                  <a:pt x="102801" y="118744"/>
                </a:cubicBezTo>
                <a:cubicBezTo>
                  <a:pt x="103361" y="118744"/>
                  <a:pt x="103361" y="118744"/>
                  <a:pt x="103361" y="118744"/>
                </a:cubicBezTo>
                <a:cubicBezTo>
                  <a:pt x="105610" y="117488"/>
                  <a:pt x="108419" y="116227"/>
                  <a:pt x="108984" y="112461"/>
                </a:cubicBezTo>
                <a:cubicBezTo>
                  <a:pt x="108984" y="111833"/>
                  <a:pt x="108984" y="111205"/>
                  <a:pt x="108984" y="110577"/>
                </a:cubicBezTo>
                <a:cubicBezTo>
                  <a:pt x="108984" y="109950"/>
                  <a:pt x="108984" y="109316"/>
                  <a:pt x="108984" y="108688"/>
                </a:cubicBezTo>
                <a:cubicBezTo>
                  <a:pt x="108984" y="108688"/>
                  <a:pt x="108984" y="108061"/>
                  <a:pt x="108984" y="108061"/>
                </a:cubicBezTo>
                <a:cubicBezTo>
                  <a:pt x="109543" y="106805"/>
                  <a:pt x="109543" y="104922"/>
                  <a:pt x="108984" y="103666"/>
                </a:cubicBezTo>
                <a:cubicBezTo>
                  <a:pt x="108419" y="102411"/>
                  <a:pt x="107294" y="101777"/>
                  <a:pt x="105610" y="101150"/>
                </a:cubicBezTo>
                <a:cubicBezTo>
                  <a:pt x="106169" y="100522"/>
                  <a:pt x="106735" y="99266"/>
                  <a:pt x="106735" y="98011"/>
                </a:cubicBezTo>
                <a:cubicBezTo>
                  <a:pt x="106735" y="98011"/>
                  <a:pt x="106735" y="97383"/>
                  <a:pt x="106735" y="96755"/>
                </a:cubicBezTo>
                <a:cubicBezTo>
                  <a:pt x="107294" y="96755"/>
                  <a:pt x="107294" y="97383"/>
                  <a:pt x="107294" y="97383"/>
                </a:cubicBezTo>
                <a:cubicBezTo>
                  <a:pt x="107859" y="98011"/>
                  <a:pt x="108419" y="98638"/>
                  <a:pt x="109543" y="99266"/>
                </a:cubicBezTo>
                <a:cubicBezTo>
                  <a:pt x="110108" y="99266"/>
                  <a:pt x="110108" y="99266"/>
                  <a:pt x="110668" y="99266"/>
                </a:cubicBezTo>
                <a:cubicBezTo>
                  <a:pt x="111792" y="99266"/>
                  <a:pt x="112352" y="99266"/>
                  <a:pt x="112352" y="98638"/>
                </a:cubicBezTo>
                <a:cubicBezTo>
                  <a:pt x="112352" y="98638"/>
                  <a:pt x="112917" y="98638"/>
                  <a:pt x="112917" y="98638"/>
                </a:cubicBezTo>
                <a:cubicBezTo>
                  <a:pt x="112917" y="98638"/>
                  <a:pt x="112917" y="99266"/>
                  <a:pt x="112917" y="99266"/>
                </a:cubicBezTo>
                <a:cubicBezTo>
                  <a:pt x="113476" y="99894"/>
                  <a:pt x="114041" y="101150"/>
                  <a:pt x="115725" y="101150"/>
                </a:cubicBezTo>
                <a:cubicBezTo>
                  <a:pt x="115725" y="101150"/>
                  <a:pt x="116290" y="101150"/>
                  <a:pt x="116290" y="101150"/>
                </a:cubicBezTo>
                <a:cubicBezTo>
                  <a:pt x="117974" y="100522"/>
                  <a:pt x="119099" y="99266"/>
                  <a:pt x="119664" y="96755"/>
                </a:cubicBezTo>
                <a:cubicBezTo>
                  <a:pt x="120223" y="94238"/>
                  <a:pt x="120223" y="91100"/>
                  <a:pt x="118539" y="89216"/>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2" name="Shape 42"/>
          <p:cNvSpPr/>
          <p:nvPr/>
        </p:nvSpPr>
        <p:spPr>
          <a:xfrm>
            <a:off x="6554095" y="55096"/>
            <a:ext cx="65516" cy="95944"/>
          </a:xfrm>
          <a:custGeom>
            <a:avLst/>
            <a:gdLst/>
            <a:ahLst/>
            <a:cxnLst/>
            <a:rect l="0" t="0" r="0" b="0"/>
            <a:pathLst>
              <a:path w="120000" h="120000" extrusionOk="0">
                <a:moveTo>
                  <a:pt x="66025" y="3155"/>
                </a:moveTo>
                <a:cubicBezTo>
                  <a:pt x="54547" y="3155"/>
                  <a:pt x="46897" y="0"/>
                  <a:pt x="39248" y="0"/>
                </a:cubicBezTo>
                <a:cubicBezTo>
                  <a:pt x="31598" y="0"/>
                  <a:pt x="23948" y="3155"/>
                  <a:pt x="16298" y="3155"/>
                </a:cubicBezTo>
                <a:cubicBezTo>
                  <a:pt x="4821" y="9472"/>
                  <a:pt x="-2828" y="22105"/>
                  <a:pt x="999" y="37894"/>
                </a:cubicBezTo>
                <a:cubicBezTo>
                  <a:pt x="4821" y="41050"/>
                  <a:pt x="8649" y="47366"/>
                  <a:pt x="8649" y="50527"/>
                </a:cubicBezTo>
                <a:cubicBezTo>
                  <a:pt x="8649" y="50527"/>
                  <a:pt x="12471" y="50527"/>
                  <a:pt x="12471" y="53683"/>
                </a:cubicBezTo>
                <a:cubicBezTo>
                  <a:pt x="16298" y="56844"/>
                  <a:pt x="16298" y="56844"/>
                  <a:pt x="16298" y="56844"/>
                </a:cubicBezTo>
                <a:cubicBezTo>
                  <a:pt x="20120" y="66316"/>
                  <a:pt x="27770" y="72633"/>
                  <a:pt x="31598" y="82105"/>
                </a:cubicBezTo>
                <a:cubicBezTo>
                  <a:pt x="35420" y="94738"/>
                  <a:pt x="43075" y="120000"/>
                  <a:pt x="66025" y="120000"/>
                </a:cubicBezTo>
                <a:cubicBezTo>
                  <a:pt x="73674" y="120000"/>
                  <a:pt x="81324" y="116844"/>
                  <a:pt x="88974" y="110527"/>
                </a:cubicBezTo>
                <a:cubicBezTo>
                  <a:pt x="100451" y="97894"/>
                  <a:pt x="123401" y="69472"/>
                  <a:pt x="119573" y="47366"/>
                </a:cubicBezTo>
                <a:cubicBezTo>
                  <a:pt x="115751" y="25261"/>
                  <a:pt x="88974" y="9472"/>
                  <a:pt x="66025" y="3155"/>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3" name="Shape 43"/>
          <p:cNvSpPr/>
          <p:nvPr/>
        </p:nvSpPr>
        <p:spPr>
          <a:xfrm>
            <a:off x="6529840" y="50347"/>
            <a:ext cx="15620" cy="30399"/>
          </a:xfrm>
          <a:custGeom>
            <a:avLst/>
            <a:gdLst/>
            <a:ahLst/>
            <a:cxnLst/>
            <a:rect l="0" t="0" r="0" b="0"/>
            <a:pathLst>
              <a:path w="120000" h="120000" extrusionOk="0">
                <a:moveTo>
                  <a:pt x="78966" y="30000"/>
                </a:moveTo>
                <a:cubicBezTo>
                  <a:pt x="78966" y="30000"/>
                  <a:pt x="78966" y="30000"/>
                  <a:pt x="78966" y="30000"/>
                </a:cubicBezTo>
                <a:cubicBezTo>
                  <a:pt x="78966" y="0"/>
                  <a:pt x="78966" y="0"/>
                  <a:pt x="78966" y="0"/>
                </a:cubicBezTo>
                <a:cubicBezTo>
                  <a:pt x="31586" y="0"/>
                  <a:pt x="0" y="30000"/>
                  <a:pt x="0" y="60000"/>
                </a:cubicBezTo>
                <a:cubicBezTo>
                  <a:pt x="47379" y="60000"/>
                  <a:pt x="47379" y="60000"/>
                  <a:pt x="47379" y="60000"/>
                </a:cubicBezTo>
                <a:cubicBezTo>
                  <a:pt x="47379" y="60000"/>
                  <a:pt x="47379" y="60000"/>
                  <a:pt x="47379" y="60000"/>
                </a:cubicBezTo>
                <a:cubicBezTo>
                  <a:pt x="0" y="60000"/>
                  <a:pt x="0" y="60000"/>
                  <a:pt x="0" y="60000"/>
                </a:cubicBezTo>
                <a:cubicBezTo>
                  <a:pt x="0" y="70000"/>
                  <a:pt x="0" y="80000"/>
                  <a:pt x="15793" y="100000"/>
                </a:cubicBezTo>
                <a:cubicBezTo>
                  <a:pt x="31586" y="110000"/>
                  <a:pt x="47379" y="120000"/>
                  <a:pt x="78966" y="120000"/>
                </a:cubicBezTo>
                <a:cubicBezTo>
                  <a:pt x="78966" y="90000"/>
                  <a:pt x="78966" y="90000"/>
                  <a:pt x="78966" y="90000"/>
                </a:cubicBezTo>
                <a:cubicBezTo>
                  <a:pt x="94759" y="90000"/>
                  <a:pt x="94759" y="90000"/>
                  <a:pt x="110553" y="80000"/>
                </a:cubicBezTo>
                <a:cubicBezTo>
                  <a:pt x="126346" y="60000"/>
                  <a:pt x="126346" y="40000"/>
                  <a:pt x="78966" y="300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 name="Shape 44"/>
          <p:cNvSpPr/>
          <p:nvPr/>
        </p:nvSpPr>
        <p:spPr>
          <a:xfrm>
            <a:off x="6629298" y="545269"/>
            <a:ext cx="29426" cy="44647"/>
          </a:xfrm>
          <a:custGeom>
            <a:avLst/>
            <a:gdLst/>
            <a:ahLst/>
            <a:cxnLst/>
            <a:rect l="0" t="0" r="0" b="0"/>
            <a:pathLst>
              <a:path w="120000" h="120000" extrusionOk="0">
                <a:moveTo>
                  <a:pt x="76648" y="0"/>
                </a:moveTo>
                <a:cubicBezTo>
                  <a:pt x="68132" y="0"/>
                  <a:pt x="59615" y="6666"/>
                  <a:pt x="42582" y="6666"/>
                </a:cubicBezTo>
                <a:cubicBezTo>
                  <a:pt x="17033" y="20000"/>
                  <a:pt x="0" y="53333"/>
                  <a:pt x="0" y="73333"/>
                </a:cubicBezTo>
                <a:cubicBezTo>
                  <a:pt x="0" y="100000"/>
                  <a:pt x="17033" y="106666"/>
                  <a:pt x="25549" y="113333"/>
                </a:cubicBezTo>
                <a:cubicBezTo>
                  <a:pt x="34066" y="113333"/>
                  <a:pt x="42582" y="120000"/>
                  <a:pt x="51099" y="120000"/>
                </a:cubicBezTo>
                <a:cubicBezTo>
                  <a:pt x="76648" y="120000"/>
                  <a:pt x="93681" y="93333"/>
                  <a:pt x="102198" y="86666"/>
                </a:cubicBezTo>
                <a:cubicBezTo>
                  <a:pt x="102198" y="80000"/>
                  <a:pt x="102198" y="80000"/>
                  <a:pt x="102198" y="80000"/>
                </a:cubicBezTo>
                <a:cubicBezTo>
                  <a:pt x="119231" y="60000"/>
                  <a:pt x="127747" y="40000"/>
                  <a:pt x="110714" y="20000"/>
                </a:cubicBezTo>
                <a:cubicBezTo>
                  <a:pt x="102198" y="6666"/>
                  <a:pt x="93681" y="0"/>
                  <a:pt x="76648" y="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 name="Shape 45"/>
          <p:cNvSpPr/>
          <p:nvPr/>
        </p:nvSpPr>
        <p:spPr>
          <a:xfrm>
            <a:off x="6650144" y="380928"/>
            <a:ext cx="31107" cy="42747"/>
          </a:xfrm>
          <a:custGeom>
            <a:avLst/>
            <a:gdLst/>
            <a:ahLst/>
            <a:cxnLst/>
            <a:rect l="0" t="0" r="0" b="0"/>
            <a:pathLst>
              <a:path w="120000" h="120000" extrusionOk="0">
                <a:moveTo>
                  <a:pt x="66615" y="7061"/>
                </a:moveTo>
                <a:cubicBezTo>
                  <a:pt x="58560" y="0"/>
                  <a:pt x="50504" y="0"/>
                  <a:pt x="42448" y="0"/>
                </a:cubicBezTo>
                <a:cubicBezTo>
                  <a:pt x="26336" y="0"/>
                  <a:pt x="18280" y="7061"/>
                  <a:pt x="10224" y="14116"/>
                </a:cubicBezTo>
                <a:cubicBezTo>
                  <a:pt x="-13943" y="42355"/>
                  <a:pt x="10224" y="70588"/>
                  <a:pt x="26336" y="84705"/>
                </a:cubicBezTo>
                <a:cubicBezTo>
                  <a:pt x="26336" y="91766"/>
                  <a:pt x="26336" y="91766"/>
                  <a:pt x="26336" y="91766"/>
                </a:cubicBezTo>
                <a:cubicBezTo>
                  <a:pt x="34392" y="98822"/>
                  <a:pt x="50504" y="120000"/>
                  <a:pt x="74671" y="120000"/>
                </a:cubicBezTo>
                <a:cubicBezTo>
                  <a:pt x="74671" y="120000"/>
                  <a:pt x="74671" y="120000"/>
                  <a:pt x="74671" y="120000"/>
                </a:cubicBezTo>
                <a:cubicBezTo>
                  <a:pt x="82727" y="120000"/>
                  <a:pt x="106895" y="112938"/>
                  <a:pt x="114951" y="91766"/>
                </a:cubicBezTo>
                <a:cubicBezTo>
                  <a:pt x="131063" y="56472"/>
                  <a:pt x="106895" y="14116"/>
                  <a:pt x="66615" y="7061"/>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 name="Shape 46"/>
          <p:cNvSpPr/>
          <p:nvPr/>
        </p:nvSpPr>
        <p:spPr>
          <a:xfrm>
            <a:off x="6500864" y="554769"/>
            <a:ext cx="28458" cy="37996"/>
          </a:xfrm>
          <a:custGeom>
            <a:avLst/>
            <a:gdLst/>
            <a:ahLst/>
            <a:cxnLst/>
            <a:rect l="0" t="0" r="0" b="0"/>
            <a:pathLst>
              <a:path w="120000" h="120000" extrusionOk="0">
                <a:moveTo>
                  <a:pt x="52363" y="0"/>
                </a:moveTo>
                <a:cubicBezTo>
                  <a:pt x="26184" y="0"/>
                  <a:pt x="8728" y="16000"/>
                  <a:pt x="0" y="40000"/>
                </a:cubicBezTo>
                <a:cubicBezTo>
                  <a:pt x="0" y="56000"/>
                  <a:pt x="0" y="72000"/>
                  <a:pt x="26184" y="88000"/>
                </a:cubicBezTo>
                <a:cubicBezTo>
                  <a:pt x="26184" y="88000"/>
                  <a:pt x="26184" y="88000"/>
                  <a:pt x="26184" y="88000"/>
                </a:cubicBezTo>
                <a:cubicBezTo>
                  <a:pt x="34907" y="120000"/>
                  <a:pt x="61091" y="120000"/>
                  <a:pt x="69819" y="120000"/>
                </a:cubicBezTo>
                <a:cubicBezTo>
                  <a:pt x="69819" y="120000"/>
                  <a:pt x="69819" y="120000"/>
                  <a:pt x="69819" y="120000"/>
                </a:cubicBezTo>
                <a:cubicBezTo>
                  <a:pt x="87276" y="120000"/>
                  <a:pt x="95998" y="112000"/>
                  <a:pt x="113455" y="104000"/>
                </a:cubicBezTo>
                <a:cubicBezTo>
                  <a:pt x="122183" y="80000"/>
                  <a:pt x="122183" y="56000"/>
                  <a:pt x="113455" y="40000"/>
                </a:cubicBezTo>
                <a:cubicBezTo>
                  <a:pt x="104727" y="16000"/>
                  <a:pt x="78548" y="0"/>
                  <a:pt x="52363" y="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7" name="Shape 47"/>
          <p:cNvSpPr/>
          <p:nvPr/>
        </p:nvSpPr>
        <p:spPr>
          <a:xfrm>
            <a:off x="6581527" y="562368"/>
            <a:ext cx="29228" cy="33248"/>
          </a:xfrm>
          <a:custGeom>
            <a:avLst/>
            <a:gdLst/>
            <a:ahLst/>
            <a:cxnLst/>
            <a:rect l="0" t="0" r="0" b="0"/>
            <a:pathLst>
              <a:path w="120000" h="120000" extrusionOk="0">
                <a:moveTo>
                  <a:pt x="69819" y="0"/>
                </a:moveTo>
                <a:cubicBezTo>
                  <a:pt x="43635" y="0"/>
                  <a:pt x="17456" y="9233"/>
                  <a:pt x="8728" y="36922"/>
                </a:cubicBezTo>
                <a:cubicBezTo>
                  <a:pt x="0" y="55383"/>
                  <a:pt x="0" y="73844"/>
                  <a:pt x="0" y="83077"/>
                </a:cubicBezTo>
                <a:cubicBezTo>
                  <a:pt x="8728" y="92305"/>
                  <a:pt x="8728" y="110766"/>
                  <a:pt x="26184" y="120000"/>
                </a:cubicBezTo>
                <a:cubicBezTo>
                  <a:pt x="34907" y="120000"/>
                  <a:pt x="43635" y="120000"/>
                  <a:pt x="52363" y="120000"/>
                </a:cubicBezTo>
                <a:cubicBezTo>
                  <a:pt x="69819" y="120000"/>
                  <a:pt x="95998" y="110766"/>
                  <a:pt x="113455" y="92305"/>
                </a:cubicBezTo>
                <a:cubicBezTo>
                  <a:pt x="122183" y="73844"/>
                  <a:pt x="122183" y="46155"/>
                  <a:pt x="113455" y="27694"/>
                </a:cubicBezTo>
                <a:cubicBezTo>
                  <a:pt x="113455" y="9233"/>
                  <a:pt x="87276" y="0"/>
                  <a:pt x="69819" y="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8" name="Shape 48"/>
          <p:cNvSpPr/>
          <p:nvPr/>
        </p:nvSpPr>
        <p:spPr>
          <a:xfrm>
            <a:off x="6048991" y="67446"/>
            <a:ext cx="1795224" cy="1381223"/>
          </a:xfrm>
          <a:custGeom>
            <a:avLst/>
            <a:gdLst/>
            <a:ahLst/>
            <a:cxnLst/>
            <a:rect l="0" t="0" r="0" b="0"/>
            <a:pathLst>
              <a:path w="120000" h="120000" extrusionOk="0">
                <a:moveTo>
                  <a:pt x="119894" y="78755"/>
                </a:moveTo>
                <a:cubicBezTo>
                  <a:pt x="120033" y="78100"/>
                  <a:pt x="120033" y="77222"/>
                  <a:pt x="119894" y="76561"/>
                </a:cubicBezTo>
                <a:cubicBezTo>
                  <a:pt x="119616" y="76122"/>
                  <a:pt x="119477" y="75466"/>
                  <a:pt x="119060" y="75027"/>
                </a:cubicBezTo>
                <a:cubicBezTo>
                  <a:pt x="119060" y="75027"/>
                  <a:pt x="118921" y="75027"/>
                  <a:pt x="118921" y="74805"/>
                </a:cubicBezTo>
                <a:cubicBezTo>
                  <a:pt x="118921" y="74805"/>
                  <a:pt x="118782" y="74805"/>
                  <a:pt x="118782" y="74588"/>
                </a:cubicBezTo>
                <a:cubicBezTo>
                  <a:pt x="118782" y="74588"/>
                  <a:pt x="118921" y="74366"/>
                  <a:pt x="119060" y="74366"/>
                </a:cubicBezTo>
                <a:cubicBezTo>
                  <a:pt x="119338" y="73494"/>
                  <a:pt x="119338" y="72394"/>
                  <a:pt x="118782" y="71516"/>
                </a:cubicBezTo>
                <a:cubicBezTo>
                  <a:pt x="118644" y="71077"/>
                  <a:pt x="118366" y="71077"/>
                  <a:pt x="118088" y="70861"/>
                </a:cubicBezTo>
                <a:cubicBezTo>
                  <a:pt x="117949" y="70861"/>
                  <a:pt x="117810" y="70861"/>
                  <a:pt x="117810" y="70861"/>
                </a:cubicBezTo>
                <a:cubicBezTo>
                  <a:pt x="117810" y="70638"/>
                  <a:pt x="117810" y="70638"/>
                  <a:pt x="117810" y="70422"/>
                </a:cubicBezTo>
                <a:cubicBezTo>
                  <a:pt x="117810" y="70200"/>
                  <a:pt x="117810" y="69761"/>
                  <a:pt x="117671" y="69322"/>
                </a:cubicBezTo>
                <a:cubicBezTo>
                  <a:pt x="117527" y="69105"/>
                  <a:pt x="117110" y="69105"/>
                  <a:pt x="116971" y="69105"/>
                </a:cubicBezTo>
                <a:cubicBezTo>
                  <a:pt x="116971" y="69105"/>
                  <a:pt x="116971" y="69105"/>
                  <a:pt x="116971" y="69105"/>
                </a:cubicBezTo>
                <a:cubicBezTo>
                  <a:pt x="116832" y="69105"/>
                  <a:pt x="116693" y="69105"/>
                  <a:pt x="116693" y="69105"/>
                </a:cubicBezTo>
                <a:cubicBezTo>
                  <a:pt x="116554" y="69105"/>
                  <a:pt x="116554" y="69105"/>
                  <a:pt x="116554" y="69105"/>
                </a:cubicBezTo>
                <a:cubicBezTo>
                  <a:pt x="116554" y="69105"/>
                  <a:pt x="116554" y="69105"/>
                  <a:pt x="116554" y="69105"/>
                </a:cubicBezTo>
                <a:cubicBezTo>
                  <a:pt x="116415" y="69105"/>
                  <a:pt x="116415" y="68883"/>
                  <a:pt x="116415" y="68666"/>
                </a:cubicBezTo>
                <a:cubicBezTo>
                  <a:pt x="116276" y="68666"/>
                  <a:pt x="116137" y="68444"/>
                  <a:pt x="115998" y="68227"/>
                </a:cubicBezTo>
                <a:cubicBezTo>
                  <a:pt x="115998" y="68005"/>
                  <a:pt x="115859" y="68005"/>
                  <a:pt x="115859" y="68005"/>
                </a:cubicBezTo>
                <a:cubicBezTo>
                  <a:pt x="115859" y="68005"/>
                  <a:pt x="115859" y="68005"/>
                  <a:pt x="115859" y="68005"/>
                </a:cubicBezTo>
                <a:cubicBezTo>
                  <a:pt x="115859" y="67788"/>
                  <a:pt x="115998" y="67350"/>
                  <a:pt x="115998" y="67127"/>
                </a:cubicBezTo>
                <a:cubicBezTo>
                  <a:pt x="116276" y="66472"/>
                  <a:pt x="116276" y="66472"/>
                  <a:pt x="116276" y="66472"/>
                </a:cubicBezTo>
                <a:cubicBezTo>
                  <a:pt x="115859" y="66250"/>
                  <a:pt x="115859" y="66250"/>
                  <a:pt x="115859" y="66250"/>
                </a:cubicBezTo>
                <a:cubicBezTo>
                  <a:pt x="115582" y="66033"/>
                  <a:pt x="115443" y="66033"/>
                  <a:pt x="115304" y="66033"/>
                </a:cubicBezTo>
                <a:cubicBezTo>
                  <a:pt x="115165" y="66033"/>
                  <a:pt x="114887" y="66033"/>
                  <a:pt x="114887" y="66033"/>
                </a:cubicBezTo>
                <a:cubicBezTo>
                  <a:pt x="114748" y="66033"/>
                  <a:pt x="114609" y="66033"/>
                  <a:pt x="114609" y="66033"/>
                </a:cubicBezTo>
                <a:cubicBezTo>
                  <a:pt x="114609" y="65811"/>
                  <a:pt x="114609" y="65594"/>
                  <a:pt x="114609" y="65594"/>
                </a:cubicBezTo>
                <a:cubicBezTo>
                  <a:pt x="114609" y="65155"/>
                  <a:pt x="114470" y="64061"/>
                  <a:pt x="113637" y="64061"/>
                </a:cubicBezTo>
                <a:cubicBezTo>
                  <a:pt x="113359" y="64061"/>
                  <a:pt x="113081" y="64277"/>
                  <a:pt x="112942" y="64500"/>
                </a:cubicBezTo>
                <a:cubicBezTo>
                  <a:pt x="112797" y="64500"/>
                  <a:pt x="112659" y="64716"/>
                  <a:pt x="112659" y="64716"/>
                </a:cubicBezTo>
                <a:cubicBezTo>
                  <a:pt x="112659" y="64716"/>
                  <a:pt x="112520" y="64500"/>
                  <a:pt x="112381" y="64277"/>
                </a:cubicBezTo>
                <a:cubicBezTo>
                  <a:pt x="112242" y="64061"/>
                  <a:pt x="112242" y="63838"/>
                  <a:pt x="112103" y="63622"/>
                </a:cubicBezTo>
                <a:cubicBezTo>
                  <a:pt x="111825" y="63400"/>
                  <a:pt x="111408" y="63400"/>
                  <a:pt x="111269" y="63400"/>
                </a:cubicBezTo>
                <a:cubicBezTo>
                  <a:pt x="110991" y="63400"/>
                  <a:pt x="110991" y="63400"/>
                  <a:pt x="110991" y="63400"/>
                </a:cubicBezTo>
                <a:cubicBezTo>
                  <a:pt x="110853" y="63400"/>
                  <a:pt x="110714" y="63400"/>
                  <a:pt x="110714" y="63400"/>
                </a:cubicBezTo>
                <a:cubicBezTo>
                  <a:pt x="110436" y="63183"/>
                  <a:pt x="110297" y="62961"/>
                  <a:pt x="110158" y="62305"/>
                </a:cubicBezTo>
                <a:cubicBezTo>
                  <a:pt x="110019" y="61644"/>
                  <a:pt x="109880" y="60988"/>
                  <a:pt x="109463" y="60550"/>
                </a:cubicBezTo>
                <a:cubicBezTo>
                  <a:pt x="109324" y="60550"/>
                  <a:pt x="109324" y="60550"/>
                  <a:pt x="109185" y="60550"/>
                </a:cubicBezTo>
                <a:cubicBezTo>
                  <a:pt x="109185" y="60327"/>
                  <a:pt x="109185" y="60111"/>
                  <a:pt x="109185" y="60111"/>
                </a:cubicBezTo>
                <a:cubicBezTo>
                  <a:pt x="109046" y="59888"/>
                  <a:pt x="108908" y="59233"/>
                  <a:pt x="108352" y="59233"/>
                </a:cubicBezTo>
                <a:cubicBezTo>
                  <a:pt x="108352" y="59233"/>
                  <a:pt x="108213" y="59233"/>
                  <a:pt x="108074" y="59233"/>
                </a:cubicBezTo>
                <a:cubicBezTo>
                  <a:pt x="107929" y="59450"/>
                  <a:pt x="107791" y="59450"/>
                  <a:pt x="107791" y="59672"/>
                </a:cubicBezTo>
                <a:cubicBezTo>
                  <a:pt x="107791" y="59672"/>
                  <a:pt x="107791" y="59672"/>
                  <a:pt x="107791" y="59450"/>
                </a:cubicBezTo>
                <a:cubicBezTo>
                  <a:pt x="107652" y="59233"/>
                  <a:pt x="107374" y="59233"/>
                  <a:pt x="107235" y="58794"/>
                </a:cubicBezTo>
                <a:cubicBezTo>
                  <a:pt x="107235" y="58794"/>
                  <a:pt x="107235" y="58794"/>
                  <a:pt x="107096" y="58794"/>
                </a:cubicBezTo>
                <a:cubicBezTo>
                  <a:pt x="107235" y="58794"/>
                  <a:pt x="107374" y="58794"/>
                  <a:pt x="107374" y="58794"/>
                </a:cubicBezTo>
                <a:cubicBezTo>
                  <a:pt x="107513" y="58794"/>
                  <a:pt x="107652" y="58794"/>
                  <a:pt x="107791" y="58794"/>
                </a:cubicBezTo>
                <a:cubicBezTo>
                  <a:pt x="108074" y="58572"/>
                  <a:pt x="108352" y="58355"/>
                  <a:pt x="108491" y="57694"/>
                </a:cubicBezTo>
                <a:cubicBezTo>
                  <a:pt x="108630" y="57255"/>
                  <a:pt x="108491" y="56600"/>
                  <a:pt x="108352" y="56161"/>
                </a:cubicBezTo>
                <a:cubicBezTo>
                  <a:pt x="108074" y="55500"/>
                  <a:pt x="107652" y="55283"/>
                  <a:pt x="107235" y="55066"/>
                </a:cubicBezTo>
                <a:cubicBezTo>
                  <a:pt x="106818" y="54844"/>
                  <a:pt x="106540" y="54627"/>
                  <a:pt x="106401" y="54188"/>
                </a:cubicBezTo>
                <a:cubicBezTo>
                  <a:pt x="106401" y="53966"/>
                  <a:pt x="106401" y="53966"/>
                  <a:pt x="106401" y="53966"/>
                </a:cubicBezTo>
                <a:cubicBezTo>
                  <a:pt x="106401" y="53527"/>
                  <a:pt x="106818" y="53311"/>
                  <a:pt x="107096" y="53311"/>
                </a:cubicBezTo>
                <a:cubicBezTo>
                  <a:pt x="107374" y="53088"/>
                  <a:pt x="107513" y="53088"/>
                  <a:pt x="107652" y="52872"/>
                </a:cubicBezTo>
                <a:cubicBezTo>
                  <a:pt x="107929" y="52650"/>
                  <a:pt x="107929" y="52650"/>
                  <a:pt x="107929" y="52650"/>
                </a:cubicBezTo>
                <a:cubicBezTo>
                  <a:pt x="107929" y="52650"/>
                  <a:pt x="108074" y="52650"/>
                  <a:pt x="108074" y="52433"/>
                </a:cubicBezTo>
                <a:cubicBezTo>
                  <a:pt x="108074" y="52433"/>
                  <a:pt x="108074" y="52650"/>
                  <a:pt x="108352" y="52650"/>
                </a:cubicBezTo>
                <a:cubicBezTo>
                  <a:pt x="108352" y="52872"/>
                  <a:pt x="108352" y="52872"/>
                  <a:pt x="108352" y="52872"/>
                </a:cubicBezTo>
                <a:cubicBezTo>
                  <a:pt x="108769" y="53311"/>
                  <a:pt x="109046" y="53750"/>
                  <a:pt x="109602" y="54188"/>
                </a:cubicBezTo>
                <a:cubicBezTo>
                  <a:pt x="109741" y="54405"/>
                  <a:pt x="109741" y="54405"/>
                  <a:pt x="109880" y="54405"/>
                </a:cubicBezTo>
                <a:cubicBezTo>
                  <a:pt x="110158" y="54627"/>
                  <a:pt x="110297" y="54627"/>
                  <a:pt x="110436" y="55066"/>
                </a:cubicBezTo>
                <a:cubicBezTo>
                  <a:pt x="110575" y="55066"/>
                  <a:pt x="110575" y="55066"/>
                  <a:pt x="110575" y="55066"/>
                </a:cubicBezTo>
                <a:cubicBezTo>
                  <a:pt x="110853" y="55500"/>
                  <a:pt x="111130" y="56161"/>
                  <a:pt x="111547" y="56161"/>
                </a:cubicBezTo>
                <a:cubicBezTo>
                  <a:pt x="111686" y="56161"/>
                  <a:pt x="111825" y="56161"/>
                  <a:pt x="111964" y="55938"/>
                </a:cubicBezTo>
                <a:cubicBezTo>
                  <a:pt x="111964" y="56600"/>
                  <a:pt x="111964" y="57255"/>
                  <a:pt x="112242" y="57477"/>
                </a:cubicBezTo>
                <a:cubicBezTo>
                  <a:pt x="112520" y="57916"/>
                  <a:pt x="112942" y="58133"/>
                  <a:pt x="113220" y="58355"/>
                </a:cubicBezTo>
                <a:cubicBezTo>
                  <a:pt x="113359" y="58355"/>
                  <a:pt x="113498" y="58355"/>
                  <a:pt x="113498" y="58355"/>
                </a:cubicBezTo>
                <a:cubicBezTo>
                  <a:pt x="113776" y="58572"/>
                  <a:pt x="114053" y="58794"/>
                  <a:pt x="114331" y="59233"/>
                </a:cubicBezTo>
                <a:cubicBezTo>
                  <a:pt x="114887" y="60327"/>
                  <a:pt x="115443" y="60988"/>
                  <a:pt x="116554" y="60988"/>
                </a:cubicBezTo>
                <a:cubicBezTo>
                  <a:pt x="117249" y="60988"/>
                  <a:pt x="117810" y="60766"/>
                  <a:pt x="118088" y="60111"/>
                </a:cubicBezTo>
                <a:cubicBezTo>
                  <a:pt x="118227" y="59672"/>
                  <a:pt x="118366" y="59233"/>
                  <a:pt x="118088" y="58355"/>
                </a:cubicBezTo>
                <a:cubicBezTo>
                  <a:pt x="117949" y="57694"/>
                  <a:pt x="117949" y="57694"/>
                  <a:pt x="117949" y="57694"/>
                </a:cubicBezTo>
                <a:cubicBezTo>
                  <a:pt x="117810" y="57038"/>
                  <a:pt x="117527" y="55938"/>
                  <a:pt x="117249" y="55283"/>
                </a:cubicBezTo>
                <a:cubicBezTo>
                  <a:pt x="117388" y="55283"/>
                  <a:pt x="117388" y="55283"/>
                  <a:pt x="117527" y="55283"/>
                </a:cubicBezTo>
                <a:cubicBezTo>
                  <a:pt x="117671" y="55283"/>
                  <a:pt x="117671" y="55283"/>
                  <a:pt x="117810" y="55066"/>
                </a:cubicBezTo>
                <a:cubicBezTo>
                  <a:pt x="118227" y="54844"/>
                  <a:pt x="118366" y="54188"/>
                  <a:pt x="118505" y="53750"/>
                </a:cubicBezTo>
                <a:cubicBezTo>
                  <a:pt x="118505" y="53527"/>
                  <a:pt x="118505" y="53311"/>
                  <a:pt x="118644" y="53088"/>
                </a:cubicBezTo>
                <a:cubicBezTo>
                  <a:pt x="118921" y="52433"/>
                  <a:pt x="118921" y="51994"/>
                  <a:pt x="118644" y="51333"/>
                </a:cubicBezTo>
                <a:cubicBezTo>
                  <a:pt x="118644" y="51333"/>
                  <a:pt x="118505" y="51333"/>
                  <a:pt x="118505" y="51116"/>
                </a:cubicBezTo>
                <a:cubicBezTo>
                  <a:pt x="118505" y="51116"/>
                  <a:pt x="118644" y="50894"/>
                  <a:pt x="118644" y="50677"/>
                </a:cubicBezTo>
                <a:cubicBezTo>
                  <a:pt x="118782" y="50455"/>
                  <a:pt x="118921" y="50238"/>
                  <a:pt x="118782" y="49800"/>
                </a:cubicBezTo>
                <a:cubicBezTo>
                  <a:pt x="118644" y="49361"/>
                  <a:pt x="118366" y="49138"/>
                  <a:pt x="118227" y="48922"/>
                </a:cubicBezTo>
                <a:cubicBezTo>
                  <a:pt x="118088" y="48922"/>
                  <a:pt x="118088" y="48922"/>
                  <a:pt x="118088" y="48922"/>
                </a:cubicBezTo>
                <a:cubicBezTo>
                  <a:pt x="117949" y="48700"/>
                  <a:pt x="117949" y="48700"/>
                  <a:pt x="117810" y="48483"/>
                </a:cubicBezTo>
                <a:cubicBezTo>
                  <a:pt x="118366" y="48483"/>
                  <a:pt x="118644" y="48044"/>
                  <a:pt x="118782" y="47822"/>
                </a:cubicBezTo>
                <a:cubicBezTo>
                  <a:pt x="118921" y="47166"/>
                  <a:pt x="118921" y="46727"/>
                  <a:pt x="118782" y="46288"/>
                </a:cubicBezTo>
                <a:cubicBezTo>
                  <a:pt x="118782" y="46072"/>
                  <a:pt x="118782" y="45850"/>
                  <a:pt x="118782" y="45850"/>
                </a:cubicBezTo>
                <a:cubicBezTo>
                  <a:pt x="118782" y="45633"/>
                  <a:pt x="118921" y="45633"/>
                  <a:pt x="118921" y="45411"/>
                </a:cubicBezTo>
                <a:cubicBezTo>
                  <a:pt x="119060" y="44972"/>
                  <a:pt x="119338" y="43877"/>
                  <a:pt x="118505" y="43216"/>
                </a:cubicBezTo>
                <a:cubicBezTo>
                  <a:pt x="118227" y="43000"/>
                  <a:pt x="117949" y="43000"/>
                  <a:pt x="117810" y="42777"/>
                </a:cubicBezTo>
                <a:cubicBezTo>
                  <a:pt x="117527" y="42777"/>
                  <a:pt x="117388" y="42777"/>
                  <a:pt x="117249" y="42561"/>
                </a:cubicBezTo>
                <a:cubicBezTo>
                  <a:pt x="117110" y="42561"/>
                  <a:pt x="117110" y="42561"/>
                  <a:pt x="117110" y="42561"/>
                </a:cubicBezTo>
                <a:cubicBezTo>
                  <a:pt x="116832" y="42338"/>
                  <a:pt x="116693" y="42122"/>
                  <a:pt x="116415" y="42122"/>
                </a:cubicBezTo>
                <a:cubicBezTo>
                  <a:pt x="116137" y="42122"/>
                  <a:pt x="115859" y="42338"/>
                  <a:pt x="115582" y="42777"/>
                </a:cubicBezTo>
                <a:cubicBezTo>
                  <a:pt x="115443" y="43000"/>
                  <a:pt x="115304" y="43216"/>
                  <a:pt x="115304" y="43438"/>
                </a:cubicBezTo>
                <a:cubicBezTo>
                  <a:pt x="115026" y="43655"/>
                  <a:pt x="114887" y="44094"/>
                  <a:pt x="114748" y="44094"/>
                </a:cubicBezTo>
                <a:cubicBezTo>
                  <a:pt x="114748" y="43877"/>
                  <a:pt x="114748" y="43877"/>
                  <a:pt x="114748" y="43655"/>
                </a:cubicBezTo>
                <a:cubicBezTo>
                  <a:pt x="114748" y="43000"/>
                  <a:pt x="114748" y="42338"/>
                  <a:pt x="114470" y="41900"/>
                </a:cubicBezTo>
                <a:cubicBezTo>
                  <a:pt x="114331" y="41683"/>
                  <a:pt x="114192" y="41461"/>
                  <a:pt x="113914" y="41461"/>
                </a:cubicBezTo>
                <a:cubicBezTo>
                  <a:pt x="113914" y="41461"/>
                  <a:pt x="113776" y="41461"/>
                  <a:pt x="113776" y="41683"/>
                </a:cubicBezTo>
                <a:cubicBezTo>
                  <a:pt x="113498" y="41683"/>
                  <a:pt x="113220" y="41900"/>
                  <a:pt x="112942" y="42338"/>
                </a:cubicBezTo>
                <a:cubicBezTo>
                  <a:pt x="112797" y="42338"/>
                  <a:pt x="112659" y="42561"/>
                  <a:pt x="112659" y="42561"/>
                </a:cubicBezTo>
                <a:cubicBezTo>
                  <a:pt x="112659" y="42561"/>
                  <a:pt x="112659" y="42561"/>
                  <a:pt x="112659" y="42561"/>
                </a:cubicBezTo>
                <a:cubicBezTo>
                  <a:pt x="112520" y="42561"/>
                  <a:pt x="112381" y="42338"/>
                  <a:pt x="112242" y="41900"/>
                </a:cubicBezTo>
                <a:cubicBezTo>
                  <a:pt x="112103" y="41900"/>
                  <a:pt x="112103" y="41683"/>
                  <a:pt x="111964" y="41461"/>
                </a:cubicBezTo>
                <a:cubicBezTo>
                  <a:pt x="111547" y="40805"/>
                  <a:pt x="111130" y="40144"/>
                  <a:pt x="110714" y="39705"/>
                </a:cubicBezTo>
                <a:cubicBezTo>
                  <a:pt x="110714" y="39705"/>
                  <a:pt x="110714" y="39705"/>
                  <a:pt x="110714" y="39705"/>
                </a:cubicBezTo>
                <a:cubicBezTo>
                  <a:pt x="110575" y="39488"/>
                  <a:pt x="110297" y="39050"/>
                  <a:pt x="109880" y="39050"/>
                </a:cubicBezTo>
                <a:cubicBezTo>
                  <a:pt x="109880" y="39050"/>
                  <a:pt x="109741" y="39050"/>
                  <a:pt x="109741" y="39050"/>
                </a:cubicBezTo>
                <a:cubicBezTo>
                  <a:pt x="109602" y="39266"/>
                  <a:pt x="109463" y="39266"/>
                  <a:pt x="109324" y="39488"/>
                </a:cubicBezTo>
                <a:cubicBezTo>
                  <a:pt x="109185" y="38827"/>
                  <a:pt x="109185" y="38388"/>
                  <a:pt x="108908" y="38172"/>
                </a:cubicBezTo>
                <a:cubicBezTo>
                  <a:pt x="108769" y="38172"/>
                  <a:pt x="108769" y="38172"/>
                  <a:pt x="108769" y="38172"/>
                </a:cubicBezTo>
                <a:cubicBezTo>
                  <a:pt x="108769" y="38172"/>
                  <a:pt x="108769" y="38172"/>
                  <a:pt x="108769" y="38172"/>
                </a:cubicBezTo>
                <a:cubicBezTo>
                  <a:pt x="108491" y="38172"/>
                  <a:pt x="108213" y="38611"/>
                  <a:pt x="107929" y="38827"/>
                </a:cubicBezTo>
                <a:cubicBezTo>
                  <a:pt x="107929" y="39050"/>
                  <a:pt x="107791" y="39266"/>
                  <a:pt x="107652" y="39266"/>
                </a:cubicBezTo>
                <a:cubicBezTo>
                  <a:pt x="107652" y="39266"/>
                  <a:pt x="107652" y="39266"/>
                  <a:pt x="107652" y="39266"/>
                </a:cubicBezTo>
                <a:cubicBezTo>
                  <a:pt x="107513" y="39266"/>
                  <a:pt x="107513" y="39266"/>
                  <a:pt x="107374" y="39266"/>
                </a:cubicBezTo>
                <a:cubicBezTo>
                  <a:pt x="107374" y="39266"/>
                  <a:pt x="107235" y="39266"/>
                  <a:pt x="107235" y="39266"/>
                </a:cubicBezTo>
                <a:cubicBezTo>
                  <a:pt x="107096" y="39266"/>
                  <a:pt x="106957" y="39488"/>
                  <a:pt x="106818" y="39488"/>
                </a:cubicBezTo>
                <a:cubicBezTo>
                  <a:pt x="106679" y="39488"/>
                  <a:pt x="106679" y="39488"/>
                  <a:pt x="106540" y="39705"/>
                </a:cubicBezTo>
                <a:cubicBezTo>
                  <a:pt x="106540" y="39705"/>
                  <a:pt x="106401" y="39705"/>
                  <a:pt x="106401" y="39705"/>
                </a:cubicBezTo>
                <a:cubicBezTo>
                  <a:pt x="106262" y="39705"/>
                  <a:pt x="106123" y="39705"/>
                  <a:pt x="105984" y="39488"/>
                </a:cubicBezTo>
                <a:cubicBezTo>
                  <a:pt x="105984" y="39488"/>
                  <a:pt x="105846" y="39488"/>
                  <a:pt x="105707" y="39266"/>
                </a:cubicBezTo>
                <a:cubicBezTo>
                  <a:pt x="105012" y="39050"/>
                  <a:pt x="104456" y="38611"/>
                  <a:pt x="103901" y="37950"/>
                </a:cubicBezTo>
                <a:cubicBezTo>
                  <a:pt x="103762" y="37950"/>
                  <a:pt x="103762" y="37950"/>
                  <a:pt x="103762" y="37950"/>
                </a:cubicBezTo>
                <a:cubicBezTo>
                  <a:pt x="103200" y="37511"/>
                  <a:pt x="102645" y="37294"/>
                  <a:pt x="102228" y="37072"/>
                </a:cubicBezTo>
                <a:cubicBezTo>
                  <a:pt x="101950" y="37072"/>
                  <a:pt x="101672" y="36855"/>
                  <a:pt x="101394" y="36855"/>
                </a:cubicBezTo>
                <a:cubicBezTo>
                  <a:pt x="101116" y="36638"/>
                  <a:pt x="100978" y="36200"/>
                  <a:pt x="101116" y="35761"/>
                </a:cubicBezTo>
                <a:cubicBezTo>
                  <a:pt x="101116" y="35761"/>
                  <a:pt x="101255" y="35322"/>
                  <a:pt x="101255" y="35322"/>
                </a:cubicBezTo>
                <a:cubicBezTo>
                  <a:pt x="101533" y="34883"/>
                  <a:pt x="101950" y="34222"/>
                  <a:pt x="101672" y="33344"/>
                </a:cubicBezTo>
                <a:cubicBezTo>
                  <a:pt x="101672" y="33127"/>
                  <a:pt x="101533" y="33127"/>
                  <a:pt x="101533" y="32905"/>
                </a:cubicBezTo>
                <a:cubicBezTo>
                  <a:pt x="101672" y="32905"/>
                  <a:pt x="101950" y="32688"/>
                  <a:pt x="102089" y="32688"/>
                </a:cubicBezTo>
                <a:cubicBezTo>
                  <a:pt x="102367" y="32688"/>
                  <a:pt x="102506" y="32688"/>
                  <a:pt x="102645" y="32466"/>
                </a:cubicBezTo>
                <a:cubicBezTo>
                  <a:pt x="103200" y="32250"/>
                  <a:pt x="103623" y="31372"/>
                  <a:pt x="103623" y="30711"/>
                </a:cubicBezTo>
                <a:cubicBezTo>
                  <a:pt x="103623" y="30055"/>
                  <a:pt x="103345" y="29394"/>
                  <a:pt x="102923" y="28955"/>
                </a:cubicBezTo>
                <a:cubicBezTo>
                  <a:pt x="102645" y="28738"/>
                  <a:pt x="102506" y="28738"/>
                  <a:pt x="102228" y="28738"/>
                </a:cubicBezTo>
                <a:cubicBezTo>
                  <a:pt x="101811" y="28738"/>
                  <a:pt x="101533" y="28955"/>
                  <a:pt x="101116" y="29177"/>
                </a:cubicBezTo>
                <a:cubicBezTo>
                  <a:pt x="100839" y="29394"/>
                  <a:pt x="100700" y="29616"/>
                  <a:pt x="100422" y="29616"/>
                </a:cubicBezTo>
                <a:cubicBezTo>
                  <a:pt x="100283" y="29616"/>
                  <a:pt x="100144" y="29616"/>
                  <a:pt x="100005" y="29616"/>
                </a:cubicBezTo>
                <a:cubicBezTo>
                  <a:pt x="99866" y="29616"/>
                  <a:pt x="99866" y="29616"/>
                  <a:pt x="99727" y="29616"/>
                </a:cubicBezTo>
                <a:cubicBezTo>
                  <a:pt x="99727" y="29616"/>
                  <a:pt x="99727" y="29616"/>
                  <a:pt x="99727" y="29616"/>
                </a:cubicBezTo>
                <a:cubicBezTo>
                  <a:pt x="99727" y="29616"/>
                  <a:pt x="99727" y="29616"/>
                  <a:pt x="99866" y="29394"/>
                </a:cubicBezTo>
                <a:cubicBezTo>
                  <a:pt x="99866" y="28955"/>
                  <a:pt x="100283" y="28300"/>
                  <a:pt x="100700" y="28300"/>
                </a:cubicBezTo>
                <a:cubicBezTo>
                  <a:pt x="100700" y="28300"/>
                  <a:pt x="100839" y="28300"/>
                  <a:pt x="100839" y="28300"/>
                </a:cubicBezTo>
                <a:cubicBezTo>
                  <a:pt x="101116" y="28300"/>
                  <a:pt x="101811" y="28300"/>
                  <a:pt x="101950" y="27422"/>
                </a:cubicBezTo>
                <a:cubicBezTo>
                  <a:pt x="102089" y="26544"/>
                  <a:pt x="101811" y="25666"/>
                  <a:pt x="101116" y="24572"/>
                </a:cubicBezTo>
                <a:cubicBezTo>
                  <a:pt x="100839" y="24350"/>
                  <a:pt x="99727" y="23255"/>
                  <a:pt x="99033" y="23255"/>
                </a:cubicBezTo>
                <a:cubicBezTo>
                  <a:pt x="98477" y="23255"/>
                  <a:pt x="98193" y="23694"/>
                  <a:pt x="98193" y="24788"/>
                </a:cubicBezTo>
                <a:cubicBezTo>
                  <a:pt x="98193" y="24788"/>
                  <a:pt x="98193" y="25011"/>
                  <a:pt x="98193" y="25227"/>
                </a:cubicBezTo>
                <a:cubicBezTo>
                  <a:pt x="98193" y="25227"/>
                  <a:pt x="98055" y="25011"/>
                  <a:pt x="98055" y="25011"/>
                </a:cubicBezTo>
                <a:cubicBezTo>
                  <a:pt x="97916" y="24788"/>
                  <a:pt x="97916" y="24572"/>
                  <a:pt x="97777" y="24572"/>
                </a:cubicBezTo>
                <a:cubicBezTo>
                  <a:pt x="97777" y="24350"/>
                  <a:pt x="97916" y="23911"/>
                  <a:pt x="98055" y="23911"/>
                </a:cubicBezTo>
                <a:cubicBezTo>
                  <a:pt x="98055" y="23694"/>
                  <a:pt x="98193" y="23694"/>
                  <a:pt x="98193" y="23472"/>
                </a:cubicBezTo>
                <a:cubicBezTo>
                  <a:pt x="98193" y="23472"/>
                  <a:pt x="98193" y="23472"/>
                  <a:pt x="98193" y="23472"/>
                </a:cubicBezTo>
                <a:cubicBezTo>
                  <a:pt x="98332" y="23033"/>
                  <a:pt x="98755" y="22155"/>
                  <a:pt x="98332" y="21277"/>
                </a:cubicBezTo>
                <a:cubicBezTo>
                  <a:pt x="98055" y="20838"/>
                  <a:pt x="97638" y="20838"/>
                  <a:pt x="97499" y="20838"/>
                </a:cubicBezTo>
                <a:cubicBezTo>
                  <a:pt x="97499" y="20838"/>
                  <a:pt x="97360" y="20838"/>
                  <a:pt x="97221" y="20838"/>
                </a:cubicBezTo>
                <a:cubicBezTo>
                  <a:pt x="97221" y="20838"/>
                  <a:pt x="97082" y="20838"/>
                  <a:pt x="97082" y="20838"/>
                </a:cubicBezTo>
                <a:cubicBezTo>
                  <a:pt x="96943" y="20838"/>
                  <a:pt x="96943" y="20838"/>
                  <a:pt x="96943" y="20838"/>
                </a:cubicBezTo>
                <a:cubicBezTo>
                  <a:pt x="96943" y="20838"/>
                  <a:pt x="96804" y="20622"/>
                  <a:pt x="96665" y="20622"/>
                </a:cubicBezTo>
                <a:cubicBezTo>
                  <a:pt x="96526" y="20400"/>
                  <a:pt x="96387" y="20183"/>
                  <a:pt x="96110" y="20183"/>
                </a:cubicBezTo>
                <a:cubicBezTo>
                  <a:pt x="95971" y="20183"/>
                  <a:pt x="95971" y="20183"/>
                  <a:pt x="95832" y="20400"/>
                </a:cubicBezTo>
                <a:cubicBezTo>
                  <a:pt x="95832" y="20400"/>
                  <a:pt x="95693" y="20400"/>
                  <a:pt x="95554" y="20622"/>
                </a:cubicBezTo>
                <a:cubicBezTo>
                  <a:pt x="95554" y="20400"/>
                  <a:pt x="95554" y="20400"/>
                  <a:pt x="95554" y="20400"/>
                </a:cubicBezTo>
                <a:cubicBezTo>
                  <a:pt x="95276" y="20400"/>
                  <a:pt x="95276" y="20400"/>
                  <a:pt x="95276" y="20400"/>
                </a:cubicBezTo>
                <a:cubicBezTo>
                  <a:pt x="94998" y="20400"/>
                  <a:pt x="94720" y="20622"/>
                  <a:pt x="94442" y="20838"/>
                </a:cubicBezTo>
                <a:cubicBezTo>
                  <a:pt x="94442" y="20838"/>
                  <a:pt x="94442" y="20838"/>
                  <a:pt x="94442" y="20838"/>
                </a:cubicBezTo>
                <a:cubicBezTo>
                  <a:pt x="94303" y="21061"/>
                  <a:pt x="94165" y="21277"/>
                  <a:pt x="94026" y="21277"/>
                </a:cubicBezTo>
                <a:cubicBezTo>
                  <a:pt x="94026" y="21500"/>
                  <a:pt x="93887" y="21500"/>
                  <a:pt x="93887" y="21716"/>
                </a:cubicBezTo>
                <a:cubicBezTo>
                  <a:pt x="93887" y="21716"/>
                  <a:pt x="93887" y="21500"/>
                  <a:pt x="93887" y="21500"/>
                </a:cubicBezTo>
                <a:cubicBezTo>
                  <a:pt x="93887" y="21061"/>
                  <a:pt x="93887" y="19744"/>
                  <a:pt x="93186" y="19305"/>
                </a:cubicBezTo>
                <a:cubicBezTo>
                  <a:pt x="93186" y="19305"/>
                  <a:pt x="93048" y="19305"/>
                  <a:pt x="92909" y="19305"/>
                </a:cubicBezTo>
                <a:cubicBezTo>
                  <a:pt x="92353" y="19305"/>
                  <a:pt x="92214" y="20183"/>
                  <a:pt x="91936" y="20838"/>
                </a:cubicBezTo>
                <a:cubicBezTo>
                  <a:pt x="91936" y="21061"/>
                  <a:pt x="91936" y="21277"/>
                  <a:pt x="91936" y="21277"/>
                </a:cubicBezTo>
                <a:cubicBezTo>
                  <a:pt x="91797" y="21500"/>
                  <a:pt x="91797" y="21716"/>
                  <a:pt x="91658" y="21716"/>
                </a:cubicBezTo>
                <a:cubicBezTo>
                  <a:pt x="91519" y="22155"/>
                  <a:pt x="91242" y="22816"/>
                  <a:pt x="91103" y="22816"/>
                </a:cubicBezTo>
                <a:cubicBezTo>
                  <a:pt x="90964" y="22816"/>
                  <a:pt x="90964" y="22816"/>
                  <a:pt x="90964" y="22816"/>
                </a:cubicBezTo>
                <a:cubicBezTo>
                  <a:pt x="90964" y="22816"/>
                  <a:pt x="90825" y="22594"/>
                  <a:pt x="90964" y="22155"/>
                </a:cubicBezTo>
                <a:cubicBezTo>
                  <a:pt x="91103" y="21500"/>
                  <a:pt x="91242" y="21277"/>
                  <a:pt x="91242" y="21061"/>
                </a:cubicBezTo>
                <a:cubicBezTo>
                  <a:pt x="91658" y="20838"/>
                  <a:pt x="92214" y="20183"/>
                  <a:pt x="92492" y="19083"/>
                </a:cubicBezTo>
                <a:cubicBezTo>
                  <a:pt x="92631" y="18644"/>
                  <a:pt x="92492" y="18211"/>
                  <a:pt x="92353" y="17988"/>
                </a:cubicBezTo>
                <a:cubicBezTo>
                  <a:pt x="92214" y="17550"/>
                  <a:pt x="91936" y="17333"/>
                  <a:pt x="91658" y="17111"/>
                </a:cubicBezTo>
                <a:cubicBezTo>
                  <a:pt x="91658" y="17111"/>
                  <a:pt x="91519" y="17111"/>
                  <a:pt x="91519" y="17111"/>
                </a:cubicBezTo>
                <a:cubicBezTo>
                  <a:pt x="91380" y="17111"/>
                  <a:pt x="91380" y="16894"/>
                  <a:pt x="91242" y="16894"/>
                </a:cubicBezTo>
                <a:cubicBezTo>
                  <a:pt x="90964" y="16672"/>
                  <a:pt x="90547" y="16233"/>
                  <a:pt x="90130" y="16233"/>
                </a:cubicBezTo>
                <a:cubicBezTo>
                  <a:pt x="89991" y="16016"/>
                  <a:pt x="89852" y="16016"/>
                  <a:pt x="89713" y="16016"/>
                </a:cubicBezTo>
                <a:cubicBezTo>
                  <a:pt x="89297" y="16016"/>
                  <a:pt x="89019" y="16233"/>
                  <a:pt x="88735" y="16672"/>
                </a:cubicBezTo>
                <a:cubicBezTo>
                  <a:pt x="88596" y="17111"/>
                  <a:pt x="88596" y="17550"/>
                  <a:pt x="88596" y="17988"/>
                </a:cubicBezTo>
                <a:cubicBezTo>
                  <a:pt x="88596" y="18211"/>
                  <a:pt x="88596" y="18427"/>
                  <a:pt x="88596" y="18644"/>
                </a:cubicBezTo>
                <a:cubicBezTo>
                  <a:pt x="88596" y="18866"/>
                  <a:pt x="88457" y="19083"/>
                  <a:pt x="88457" y="19083"/>
                </a:cubicBezTo>
                <a:cubicBezTo>
                  <a:pt x="88457" y="19083"/>
                  <a:pt x="88457" y="18866"/>
                  <a:pt x="88318" y="18866"/>
                </a:cubicBezTo>
                <a:cubicBezTo>
                  <a:pt x="88180" y="17988"/>
                  <a:pt x="87902" y="16894"/>
                  <a:pt x="87207" y="16672"/>
                </a:cubicBezTo>
                <a:cubicBezTo>
                  <a:pt x="87068" y="16672"/>
                  <a:pt x="87068" y="16672"/>
                  <a:pt x="86929" y="16672"/>
                </a:cubicBezTo>
                <a:cubicBezTo>
                  <a:pt x="86651" y="16672"/>
                  <a:pt x="86373" y="16894"/>
                  <a:pt x="86096" y="17111"/>
                </a:cubicBezTo>
                <a:cubicBezTo>
                  <a:pt x="86096" y="17111"/>
                  <a:pt x="85957" y="17333"/>
                  <a:pt x="85818" y="17333"/>
                </a:cubicBezTo>
                <a:cubicBezTo>
                  <a:pt x="85957" y="17333"/>
                  <a:pt x="85957" y="17111"/>
                  <a:pt x="85957" y="16894"/>
                </a:cubicBezTo>
                <a:cubicBezTo>
                  <a:pt x="86235" y="16455"/>
                  <a:pt x="86512" y="15794"/>
                  <a:pt x="86373" y="15355"/>
                </a:cubicBezTo>
                <a:cubicBezTo>
                  <a:pt x="86373" y="14038"/>
                  <a:pt x="85679" y="13822"/>
                  <a:pt x="85401" y="13822"/>
                </a:cubicBezTo>
                <a:cubicBezTo>
                  <a:pt x="84984" y="13822"/>
                  <a:pt x="84845" y="13600"/>
                  <a:pt x="84706" y="13383"/>
                </a:cubicBezTo>
                <a:cubicBezTo>
                  <a:pt x="84706" y="13161"/>
                  <a:pt x="84567" y="12944"/>
                  <a:pt x="84567" y="12722"/>
                </a:cubicBezTo>
                <a:cubicBezTo>
                  <a:pt x="84567" y="12283"/>
                  <a:pt x="84429" y="12066"/>
                  <a:pt x="84429" y="11844"/>
                </a:cubicBezTo>
                <a:cubicBezTo>
                  <a:pt x="84151" y="10966"/>
                  <a:pt x="83450" y="10311"/>
                  <a:pt x="82895" y="10088"/>
                </a:cubicBezTo>
                <a:cubicBezTo>
                  <a:pt x="82895" y="10088"/>
                  <a:pt x="82756" y="10088"/>
                  <a:pt x="82756" y="10088"/>
                </a:cubicBezTo>
                <a:cubicBezTo>
                  <a:pt x="82617" y="10088"/>
                  <a:pt x="82478" y="10088"/>
                  <a:pt x="82478" y="10311"/>
                </a:cubicBezTo>
                <a:cubicBezTo>
                  <a:pt x="82339" y="10311"/>
                  <a:pt x="82200" y="10311"/>
                  <a:pt x="82200" y="10311"/>
                </a:cubicBezTo>
                <a:cubicBezTo>
                  <a:pt x="82061" y="10311"/>
                  <a:pt x="82061" y="10311"/>
                  <a:pt x="81922" y="10311"/>
                </a:cubicBezTo>
                <a:cubicBezTo>
                  <a:pt x="81783" y="10088"/>
                  <a:pt x="81644" y="10088"/>
                  <a:pt x="81505" y="9872"/>
                </a:cubicBezTo>
                <a:cubicBezTo>
                  <a:pt x="81228" y="9650"/>
                  <a:pt x="80811" y="9433"/>
                  <a:pt x="80394" y="9433"/>
                </a:cubicBezTo>
                <a:cubicBezTo>
                  <a:pt x="80394" y="9433"/>
                  <a:pt x="80255" y="9433"/>
                  <a:pt x="80116" y="9650"/>
                </a:cubicBezTo>
                <a:cubicBezTo>
                  <a:pt x="79560" y="9650"/>
                  <a:pt x="78999" y="10311"/>
                  <a:pt x="78444" y="11405"/>
                </a:cubicBezTo>
                <a:cubicBezTo>
                  <a:pt x="78027" y="12505"/>
                  <a:pt x="77888" y="13161"/>
                  <a:pt x="78444" y="14261"/>
                </a:cubicBezTo>
                <a:cubicBezTo>
                  <a:pt x="78444" y="14261"/>
                  <a:pt x="78444" y="14261"/>
                  <a:pt x="78444" y="14261"/>
                </a:cubicBezTo>
                <a:cubicBezTo>
                  <a:pt x="78305" y="14477"/>
                  <a:pt x="78166" y="14477"/>
                  <a:pt x="78027" y="14700"/>
                </a:cubicBezTo>
                <a:cubicBezTo>
                  <a:pt x="77888" y="14261"/>
                  <a:pt x="77471" y="14038"/>
                  <a:pt x="77193" y="14038"/>
                </a:cubicBezTo>
                <a:cubicBezTo>
                  <a:pt x="77193" y="14038"/>
                  <a:pt x="77054" y="14038"/>
                  <a:pt x="77054" y="13822"/>
                </a:cubicBezTo>
                <a:cubicBezTo>
                  <a:pt x="76915" y="13822"/>
                  <a:pt x="76637" y="13822"/>
                  <a:pt x="76499" y="13822"/>
                </a:cubicBezTo>
                <a:cubicBezTo>
                  <a:pt x="76360" y="13822"/>
                  <a:pt x="76360" y="13822"/>
                  <a:pt x="76360" y="13822"/>
                </a:cubicBezTo>
                <a:cubicBezTo>
                  <a:pt x="76360" y="13822"/>
                  <a:pt x="76360" y="13822"/>
                  <a:pt x="76360" y="13822"/>
                </a:cubicBezTo>
                <a:cubicBezTo>
                  <a:pt x="75804" y="13822"/>
                  <a:pt x="75665" y="14700"/>
                  <a:pt x="75665" y="15355"/>
                </a:cubicBezTo>
                <a:cubicBezTo>
                  <a:pt x="75526" y="15355"/>
                  <a:pt x="75526" y="15577"/>
                  <a:pt x="75526" y="15577"/>
                </a:cubicBezTo>
                <a:cubicBezTo>
                  <a:pt x="75387" y="16233"/>
                  <a:pt x="75248" y="16672"/>
                  <a:pt x="75248" y="16894"/>
                </a:cubicBezTo>
                <a:cubicBezTo>
                  <a:pt x="75109" y="16672"/>
                  <a:pt x="75109" y="16233"/>
                  <a:pt x="75109" y="15794"/>
                </a:cubicBezTo>
                <a:cubicBezTo>
                  <a:pt x="75109" y="15794"/>
                  <a:pt x="75109" y="15577"/>
                  <a:pt x="75109" y="15577"/>
                </a:cubicBezTo>
                <a:cubicBezTo>
                  <a:pt x="75109" y="15355"/>
                  <a:pt x="75109" y="15138"/>
                  <a:pt x="75109" y="15138"/>
                </a:cubicBezTo>
                <a:cubicBezTo>
                  <a:pt x="75109" y="14477"/>
                  <a:pt x="74970" y="14038"/>
                  <a:pt x="75109" y="13600"/>
                </a:cubicBezTo>
                <a:cubicBezTo>
                  <a:pt x="75109" y="13600"/>
                  <a:pt x="75109" y="13600"/>
                  <a:pt x="75248" y="13383"/>
                </a:cubicBezTo>
                <a:cubicBezTo>
                  <a:pt x="75387" y="13161"/>
                  <a:pt x="75526" y="13161"/>
                  <a:pt x="75526" y="12722"/>
                </a:cubicBezTo>
                <a:cubicBezTo>
                  <a:pt x="76082" y="11405"/>
                  <a:pt x="75526" y="10311"/>
                  <a:pt x="75248" y="9433"/>
                </a:cubicBezTo>
                <a:cubicBezTo>
                  <a:pt x="75109" y="9216"/>
                  <a:pt x="74970" y="8994"/>
                  <a:pt x="74970" y="8777"/>
                </a:cubicBezTo>
                <a:cubicBezTo>
                  <a:pt x="74831" y="8338"/>
                  <a:pt x="74692" y="8116"/>
                  <a:pt x="74554" y="7900"/>
                </a:cubicBezTo>
                <a:cubicBezTo>
                  <a:pt x="74409" y="7461"/>
                  <a:pt x="74270" y="7238"/>
                  <a:pt x="74131" y="7022"/>
                </a:cubicBezTo>
                <a:cubicBezTo>
                  <a:pt x="74131" y="6800"/>
                  <a:pt x="74131" y="6583"/>
                  <a:pt x="74131" y="6361"/>
                </a:cubicBezTo>
                <a:cubicBezTo>
                  <a:pt x="73992" y="6144"/>
                  <a:pt x="73992" y="5922"/>
                  <a:pt x="73992" y="5705"/>
                </a:cubicBezTo>
                <a:cubicBezTo>
                  <a:pt x="73853" y="4605"/>
                  <a:pt x="73298" y="3511"/>
                  <a:pt x="72742" y="3072"/>
                </a:cubicBezTo>
                <a:cubicBezTo>
                  <a:pt x="72603" y="2850"/>
                  <a:pt x="72464" y="2850"/>
                  <a:pt x="72186" y="2850"/>
                </a:cubicBezTo>
                <a:cubicBezTo>
                  <a:pt x="71908" y="2850"/>
                  <a:pt x="71631" y="3072"/>
                  <a:pt x="71353" y="3288"/>
                </a:cubicBezTo>
                <a:cubicBezTo>
                  <a:pt x="71214" y="3511"/>
                  <a:pt x="71075" y="3511"/>
                  <a:pt x="70936" y="3727"/>
                </a:cubicBezTo>
                <a:cubicBezTo>
                  <a:pt x="70797" y="3727"/>
                  <a:pt x="70797" y="3727"/>
                  <a:pt x="70658" y="3727"/>
                </a:cubicBezTo>
                <a:cubicBezTo>
                  <a:pt x="70380" y="3950"/>
                  <a:pt x="70102" y="3950"/>
                  <a:pt x="69686" y="4388"/>
                </a:cubicBezTo>
                <a:cubicBezTo>
                  <a:pt x="68985" y="5044"/>
                  <a:pt x="68291" y="6144"/>
                  <a:pt x="67735" y="7238"/>
                </a:cubicBezTo>
                <a:cubicBezTo>
                  <a:pt x="66624" y="9433"/>
                  <a:pt x="65790" y="12505"/>
                  <a:pt x="66624" y="14700"/>
                </a:cubicBezTo>
                <a:cubicBezTo>
                  <a:pt x="66762" y="14916"/>
                  <a:pt x="67040" y="15355"/>
                  <a:pt x="67318" y="15577"/>
                </a:cubicBezTo>
                <a:cubicBezTo>
                  <a:pt x="67457" y="15794"/>
                  <a:pt x="67874" y="16233"/>
                  <a:pt x="68013" y="16455"/>
                </a:cubicBezTo>
                <a:cubicBezTo>
                  <a:pt x="67874" y="16672"/>
                  <a:pt x="67874" y="16672"/>
                  <a:pt x="67735" y="16672"/>
                </a:cubicBezTo>
                <a:cubicBezTo>
                  <a:pt x="67735" y="16672"/>
                  <a:pt x="67596" y="16894"/>
                  <a:pt x="67596" y="16894"/>
                </a:cubicBezTo>
                <a:cubicBezTo>
                  <a:pt x="67318" y="17333"/>
                  <a:pt x="66901" y="17772"/>
                  <a:pt x="66624" y="18644"/>
                </a:cubicBezTo>
                <a:cubicBezTo>
                  <a:pt x="66207" y="20622"/>
                  <a:pt x="67457" y="21938"/>
                  <a:pt x="68013" y="22377"/>
                </a:cubicBezTo>
                <a:cubicBezTo>
                  <a:pt x="68569" y="23033"/>
                  <a:pt x="68846" y="23255"/>
                  <a:pt x="68707" y="24133"/>
                </a:cubicBezTo>
                <a:cubicBezTo>
                  <a:pt x="68707" y="24350"/>
                  <a:pt x="68707" y="24350"/>
                  <a:pt x="68707" y="24572"/>
                </a:cubicBezTo>
                <a:cubicBezTo>
                  <a:pt x="68707" y="23694"/>
                  <a:pt x="68152" y="23255"/>
                  <a:pt x="67735" y="22816"/>
                </a:cubicBezTo>
                <a:cubicBezTo>
                  <a:pt x="67596" y="22594"/>
                  <a:pt x="67318" y="22377"/>
                  <a:pt x="67179" y="22155"/>
                </a:cubicBezTo>
                <a:cubicBezTo>
                  <a:pt x="67040" y="21938"/>
                  <a:pt x="66901" y="21277"/>
                  <a:pt x="66762" y="20838"/>
                </a:cubicBezTo>
                <a:cubicBezTo>
                  <a:pt x="66762" y="20622"/>
                  <a:pt x="66624" y="20400"/>
                  <a:pt x="66485" y="19961"/>
                </a:cubicBezTo>
                <a:cubicBezTo>
                  <a:pt x="66485" y="19744"/>
                  <a:pt x="66485" y="19744"/>
                  <a:pt x="66485" y="19744"/>
                </a:cubicBezTo>
                <a:cubicBezTo>
                  <a:pt x="66207" y="19083"/>
                  <a:pt x="66068" y="18866"/>
                  <a:pt x="66068" y="18211"/>
                </a:cubicBezTo>
                <a:cubicBezTo>
                  <a:pt x="66068" y="17772"/>
                  <a:pt x="66068" y="17550"/>
                  <a:pt x="66207" y="17111"/>
                </a:cubicBezTo>
                <a:cubicBezTo>
                  <a:pt x="66207" y="16016"/>
                  <a:pt x="66346" y="14916"/>
                  <a:pt x="65790" y="13600"/>
                </a:cubicBezTo>
                <a:cubicBezTo>
                  <a:pt x="65790" y="13600"/>
                  <a:pt x="65651" y="13383"/>
                  <a:pt x="65651" y="13383"/>
                </a:cubicBezTo>
                <a:cubicBezTo>
                  <a:pt x="65512" y="13161"/>
                  <a:pt x="65512" y="12944"/>
                  <a:pt x="65512" y="12722"/>
                </a:cubicBezTo>
                <a:cubicBezTo>
                  <a:pt x="65512" y="12066"/>
                  <a:pt x="65651" y="11188"/>
                  <a:pt x="65790" y="10750"/>
                </a:cubicBezTo>
                <a:cubicBezTo>
                  <a:pt x="65929" y="10088"/>
                  <a:pt x="66068" y="9433"/>
                  <a:pt x="66346" y="8994"/>
                </a:cubicBezTo>
                <a:cubicBezTo>
                  <a:pt x="66346" y="8777"/>
                  <a:pt x="66485" y="8555"/>
                  <a:pt x="66485" y="8338"/>
                </a:cubicBezTo>
                <a:cubicBezTo>
                  <a:pt x="66624" y="7900"/>
                  <a:pt x="66901" y="7238"/>
                  <a:pt x="67179" y="6800"/>
                </a:cubicBezTo>
                <a:cubicBezTo>
                  <a:pt x="67179" y="6583"/>
                  <a:pt x="67318" y="6583"/>
                  <a:pt x="67457" y="6361"/>
                </a:cubicBezTo>
                <a:cubicBezTo>
                  <a:pt x="67735" y="5483"/>
                  <a:pt x="68013" y="4827"/>
                  <a:pt x="68013" y="3727"/>
                </a:cubicBezTo>
                <a:cubicBezTo>
                  <a:pt x="67874" y="3072"/>
                  <a:pt x="67874" y="3072"/>
                  <a:pt x="67874" y="3072"/>
                </a:cubicBezTo>
                <a:cubicBezTo>
                  <a:pt x="67596" y="3072"/>
                  <a:pt x="67596" y="3072"/>
                  <a:pt x="67596" y="3072"/>
                </a:cubicBezTo>
                <a:cubicBezTo>
                  <a:pt x="66901" y="3072"/>
                  <a:pt x="66346" y="3072"/>
                  <a:pt x="65790" y="2850"/>
                </a:cubicBezTo>
                <a:cubicBezTo>
                  <a:pt x="65373" y="2850"/>
                  <a:pt x="65373" y="2850"/>
                  <a:pt x="65373" y="2850"/>
                </a:cubicBezTo>
                <a:cubicBezTo>
                  <a:pt x="65234" y="2850"/>
                  <a:pt x="65095" y="2850"/>
                  <a:pt x="64956" y="2850"/>
                </a:cubicBezTo>
                <a:cubicBezTo>
                  <a:pt x="64534" y="2850"/>
                  <a:pt x="64256" y="2850"/>
                  <a:pt x="63978" y="3288"/>
                </a:cubicBezTo>
                <a:cubicBezTo>
                  <a:pt x="63839" y="3511"/>
                  <a:pt x="63839" y="3511"/>
                  <a:pt x="63701" y="3727"/>
                </a:cubicBezTo>
                <a:cubicBezTo>
                  <a:pt x="63284" y="4166"/>
                  <a:pt x="62728" y="4827"/>
                  <a:pt x="62450" y="5483"/>
                </a:cubicBezTo>
                <a:cubicBezTo>
                  <a:pt x="62311" y="5922"/>
                  <a:pt x="62311" y="5922"/>
                  <a:pt x="62311" y="5922"/>
                </a:cubicBezTo>
                <a:cubicBezTo>
                  <a:pt x="61617" y="7900"/>
                  <a:pt x="60783" y="9650"/>
                  <a:pt x="60366" y="11844"/>
                </a:cubicBezTo>
                <a:cubicBezTo>
                  <a:pt x="59805" y="14916"/>
                  <a:pt x="59249" y="19522"/>
                  <a:pt x="59527" y="23694"/>
                </a:cubicBezTo>
                <a:cubicBezTo>
                  <a:pt x="59805" y="25227"/>
                  <a:pt x="60366" y="26105"/>
                  <a:pt x="61339" y="26544"/>
                </a:cubicBezTo>
                <a:cubicBezTo>
                  <a:pt x="61756" y="26766"/>
                  <a:pt x="62033" y="26766"/>
                  <a:pt x="62450" y="26766"/>
                </a:cubicBezTo>
                <a:cubicBezTo>
                  <a:pt x="62589" y="26766"/>
                  <a:pt x="62589" y="26766"/>
                  <a:pt x="62589" y="26766"/>
                </a:cubicBezTo>
                <a:cubicBezTo>
                  <a:pt x="63145" y="26766"/>
                  <a:pt x="64117" y="27644"/>
                  <a:pt x="64117" y="28300"/>
                </a:cubicBezTo>
                <a:cubicBezTo>
                  <a:pt x="64117" y="28300"/>
                  <a:pt x="64117" y="28300"/>
                  <a:pt x="63978" y="28300"/>
                </a:cubicBezTo>
                <a:cubicBezTo>
                  <a:pt x="63701" y="28300"/>
                  <a:pt x="63006" y="27861"/>
                  <a:pt x="62867" y="27644"/>
                </a:cubicBezTo>
                <a:cubicBezTo>
                  <a:pt x="62867" y="27644"/>
                  <a:pt x="62589" y="27644"/>
                  <a:pt x="62450" y="27422"/>
                </a:cubicBezTo>
                <a:cubicBezTo>
                  <a:pt x="62172" y="27205"/>
                  <a:pt x="61617" y="26983"/>
                  <a:pt x="61200" y="26983"/>
                </a:cubicBezTo>
                <a:cubicBezTo>
                  <a:pt x="60922" y="26983"/>
                  <a:pt x="60783" y="27205"/>
                  <a:pt x="60644" y="27422"/>
                </a:cubicBezTo>
                <a:cubicBezTo>
                  <a:pt x="59944" y="28300"/>
                  <a:pt x="60366" y="29394"/>
                  <a:pt x="60644" y="30055"/>
                </a:cubicBezTo>
                <a:cubicBezTo>
                  <a:pt x="60783" y="30272"/>
                  <a:pt x="60783" y="30494"/>
                  <a:pt x="60783" y="30494"/>
                </a:cubicBezTo>
                <a:cubicBezTo>
                  <a:pt x="61061" y="31811"/>
                  <a:pt x="61478" y="32250"/>
                  <a:pt x="62033" y="33127"/>
                </a:cubicBezTo>
                <a:cubicBezTo>
                  <a:pt x="62867" y="34222"/>
                  <a:pt x="63978" y="34444"/>
                  <a:pt x="64395" y="34444"/>
                </a:cubicBezTo>
                <a:cubicBezTo>
                  <a:pt x="64395" y="34444"/>
                  <a:pt x="64534" y="34444"/>
                  <a:pt x="64534" y="34444"/>
                </a:cubicBezTo>
                <a:cubicBezTo>
                  <a:pt x="64812" y="34444"/>
                  <a:pt x="65095" y="34444"/>
                  <a:pt x="65234" y="34222"/>
                </a:cubicBezTo>
                <a:cubicBezTo>
                  <a:pt x="65373" y="34222"/>
                  <a:pt x="65512" y="34222"/>
                  <a:pt x="65651" y="34222"/>
                </a:cubicBezTo>
                <a:cubicBezTo>
                  <a:pt x="65651" y="34222"/>
                  <a:pt x="65790" y="34222"/>
                  <a:pt x="65929" y="34661"/>
                </a:cubicBezTo>
                <a:cubicBezTo>
                  <a:pt x="66068" y="34883"/>
                  <a:pt x="66068" y="34883"/>
                  <a:pt x="66068" y="34883"/>
                </a:cubicBezTo>
                <a:cubicBezTo>
                  <a:pt x="66346" y="35538"/>
                  <a:pt x="66762" y="36416"/>
                  <a:pt x="67318" y="36638"/>
                </a:cubicBezTo>
                <a:cubicBezTo>
                  <a:pt x="67457" y="36638"/>
                  <a:pt x="67457" y="36638"/>
                  <a:pt x="67596" y="36638"/>
                </a:cubicBezTo>
                <a:cubicBezTo>
                  <a:pt x="67874" y="36638"/>
                  <a:pt x="68013" y="36416"/>
                  <a:pt x="68291" y="36416"/>
                </a:cubicBezTo>
                <a:cubicBezTo>
                  <a:pt x="68430" y="36200"/>
                  <a:pt x="68569" y="36200"/>
                  <a:pt x="68707" y="36200"/>
                </a:cubicBezTo>
                <a:cubicBezTo>
                  <a:pt x="68707" y="36200"/>
                  <a:pt x="68846" y="36200"/>
                  <a:pt x="68846" y="36200"/>
                </a:cubicBezTo>
                <a:cubicBezTo>
                  <a:pt x="69263" y="36416"/>
                  <a:pt x="69263" y="36416"/>
                  <a:pt x="69263" y="36416"/>
                </a:cubicBezTo>
                <a:cubicBezTo>
                  <a:pt x="69541" y="36416"/>
                  <a:pt x="69824" y="36638"/>
                  <a:pt x="70241" y="36638"/>
                </a:cubicBezTo>
                <a:cubicBezTo>
                  <a:pt x="69963" y="36638"/>
                  <a:pt x="69686" y="36855"/>
                  <a:pt x="69541" y="36855"/>
                </a:cubicBezTo>
                <a:cubicBezTo>
                  <a:pt x="69402" y="37072"/>
                  <a:pt x="69402" y="37072"/>
                  <a:pt x="69263" y="37072"/>
                </a:cubicBezTo>
                <a:cubicBezTo>
                  <a:pt x="69124" y="37072"/>
                  <a:pt x="68985" y="37072"/>
                  <a:pt x="68846" y="37072"/>
                </a:cubicBezTo>
                <a:cubicBezTo>
                  <a:pt x="68846" y="37072"/>
                  <a:pt x="68846" y="37072"/>
                  <a:pt x="68846" y="37072"/>
                </a:cubicBezTo>
                <a:cubicBezTo>
                  <a:pt x="68846" y="37072"/>
                  <a:pt x="68707" y="37072"/>
                  <a:pt x="68707" y="37072"/>
                </a:cubicBezTo>
                <a:cubicBezTo>
                  <a:pt x="68707" y="37072"/>
                  <a:pt x="68569" y="37072"/>
                  <a:pt x="68430" y="37072"/>
                </a:cubicBezTo>
                <a:cubicBezTo>
                  <a:pt x="68430" y="37072"/>
                  <a:pt x="68291" y="37072"/>
                  <a:pt x="68291" y="37072"/>
                </a:cubicBezTo>
                <a:cubicBezTo>
                  <a:pt x="67735" y="37511"/>
                  <a:pt x="67735" y="38611"/>
                  <a:pt x="67874" y="39705"/>
                </a:cubicBezTo>
                <a:cubicBezTo>
                  <a:pt x="67874" y="39705"/>
                  <a:pt x="67874" y="39927"/>
                  <a:pt x="67874" y="39927"/>
                </a:cubicBezTo>
                <a:cubicBezTo>
                  <a:pt x="67874" y="40805"/>
                  <a:pt x="67874" y="41683"/>
                  <a:pt x="68013" y="42338"/>
                </a:cubicBezTo>
                <a:cubicBezTo>
                  <a:pt x="68152" y="43438"/>
                  <a:pt x="68707" y="43655"/>
                  <a:pt x="69124" y="43655"/>
                </a:cubicBezTo>
                <a:cubicBezTo>
                  <a:pt x="69124" y="43877"/>
                  <a:pt x="69124" y="43877"/>
                  <a:pt x="69124" y="44094"/>
                </a:cubicBezTo>
                <a:cubicBezTo>
                  <a:pt x="69124" y="44094"/>
                  <a:pt x="69124" y="44316"/>
                  <a:pt x="69124" y="44533"/>
                </a:cubicBezTo>
                <a:cubicBezTo>
                  <a:pt x="69124" y="44533"/>
                  <a:pt x="69124" y="44755"/>
                  <a:pt x="69124" y="44755"/>
                </a:cubicBezTo>
                <a:cubicBezTo>
                  <a:pt x="69124" y="45194"/>
                  <a:pt x="69124" y="45850"/>
                  <a:pt x="68985" y="46072"/>
                </a:cubicBezTo>
                <a:cubicBezTo>
                  <a:pt x="68846" y="46072"/>
                  <a:pt x="68707" y="46288"/>
                  <a:pt x="68707" y="46288"/>
                </a:cubicBezTo>
                <a:cubicBezTo>
                  <a:pt x="68430" y="46505"/>
                  <a:pt x="68013" y="46727"/>
                  <a:pt x="67874" y="47166"/>
                </a:cubicBezTo>
                <a:cubicBezTo>
                  <a:pt x="67735" y="47605"/>
                  <a:pt x="67735" y="48261"/>
                  <a:pt x="67735" y="48922"/>
                </a:cubicBezTo>
                <a:cubicBezTo>
                  <a:pt x="67735" y="49138"/>
                  <a:pt x="67735" y="49361"/>
                  <a:pt x="67596" y="49577"/>
                </a:cubicBezTo>
                <a:cubicBezTo>
                  <a:pt x="67596" y="50238"/>
                  <a:pt x="67596" y="50677"/>
                  <a:pt x="67596" y="51333"/>
                </a:cubicBezTo>
                <a:cubicBezTo>
                  <a:pt x="67596" y="51994"/>
                  <a:pt x="67596" y="52650"/>
                  <a:pt x="67457" y="53311"/>
                </a:cubicBezTo>
                <a:cubicBezTo>
                  <a:pt x="67457" y="53311"/>
                  <a:pt x="67457" y="53311"/>
                  <a:pt x="67318" y="53311"/>
                </a:cubicBezTo>
                <a:cubicBezTo>
                  <a:pt x="67318" y="53527"/>
                  <a:pt x="67318" y="53527"/>
                  <a:pt x="67179" y="53527"/>
                </a:cubicBezTo>
                <a:cubicBezTo>
                  <a:pt x="66901" y="53966"/>
                  <a:pt x="66624" y="54844"/>
                  <a:pt x="66485" y="55722"/>
                </a:cubicBezTo>
                <a:cubicBezTo>
                  <a:pt x="66485" y="55938"/>
                  <a:pt x="66485" y="56377"/>
                  <a:pt x="66485" y="56600"/>
                </a:cubicBezTo>
                <a:cubicBezTo>
                  <a:pt x="66485" y="57038"/>
                  <a:pt x="66485" y="57477"/>
                  <a:pt x="66485" y="57694"/>
                </a:cubicBezTo>
                <a:cubicBezTo>
                  <a:pt x="66346" y="57694"/>
                  <a:pt x="66346" y="57916"/>
                  <a:pt x="66207" y="57916"/>
                </a:cubicBezTo>
                <a:cubicBezTo>
                  <a:pt x="66068" y="57916"/>
                  <a:pt x="65929" y="58133"/>
                  <a:pt x="65790" y="58355"/>
                </a:cubicBezTo>
                <a:cubicBezTo>
                  <a:pt x="65651" y="58572"/>
                  <a:pt x="65512" y="58794"/>
                  <a:pt x="65512" y="59011"/>
                </a:cubicBezTo>
                <a:cubicBezTo>
                  <a:pt x="65373" y="58794"/>
                  <a:pt x="65234" y="58355"/>
                  <a:pt x="65095" y="57916"/>
                </a:cubicBezTo>
                <a:cubicBezTo>
                  <a:pt x="64956" y="57477"/>
                  <a:pt x="64673" y="57038"/>
                  <a:pt x="64395" y="56600"/>
                </a:cubicBezTo>
                <a:cubicBezTo>
                  <a:pt x="64395" y="56600"/>
                  <a:pt x="64395" y="56600"/>
                  <a:pt x="64395" y="56600"/>
                </a:cubicBezTo>
                <a:cubicBezTo>
                  <a:pt x="64117" y="56377"/>
                  <a:pt x="63978" y="55938"/>
                  <a:pt x="63839" y="55500"/>
                </a:cubicBezTo>
                <a:cubicBezTo>
                  <a:pt x="63701" y="55066"/>
                  <a:pt x="63562" y="55066"/>
                  <a:pt x="63562" y="54844"/>
                </a:cubicBezTo>
                <a:cubicBezTo>
                  <a:pt x="63562" y="54405"/>
                  <a:pt x="63562" y="54405"/>
                  <a:pt x="63562" y="54405"/>
                </a:cubicBezTo>
                <a:cubicBezTo>
                  <a:pt x="63701" y="53966"/>
                  <a:pt x="63701" y="53311"/>
                  <a:pt x="63562" y="52872"/>
                </a:cubicBezTo>
                <a:cubicBezTo>
                  <a:pt x="63562" y="52650"/>
                  <a:pt x="63562" y="52650"/>
                  <a:pt x="63562" y="52650"/>
                </a:cubicBezTo>
                <a:cubicBezTo>
                  <a:pt x="63562" y="52433"/>
                  <a:pt x="63423" y="51994"/>
                  <a:pt x="63423" y="51994"/>
                </a:cubicBezTo>
                <a:cubicBezTo>
                  <a:pt x="63562" y="51772"/>
                  <a:pt x="63701" y="51555"/>
                  <a:pt x="63701" y="51333"/>
                </a:cubicBezTo>
                <a:cubicBezTo>
                  <a:pt x="63839" y="51116"/>
                  <a:pt x="63839" y="51116"/>
                  <a:pt x="63839" y="51116"/>
                </a:cubicBezTo>
                <a:cubicBezTo>
                  <a:pt x="64117" y="50677"/>
                  <a:pt x="64256" y="50016"/>
                  <a:pt x="64256" y="49577"/>
                </a:cubicBezTo>
                <a:cubicBezTo>
                  <a:pt x="64256" y="49361"/>
                  <a:pt x="64256" y="49138"/>
                  <a:pt x="64256" y="48922"/>
                </a:cubicBezTo>
                <a:cubicBezTo>
                  <a:pt x="64256" y="48261"/>
                  <a:pt x="64395" y="47383"/>
                  <a:pt x="64117" y="46505"/>
                </a:cubicBezTo>
                <a:cubicBezTo>
                  <a:pt x="63978" y="46288"/>
                  <a:pt x="63839" y="46072"/>
                  <a:pt x="63839" y="45850"/>
                </a:cubicBezTo>
                <a:cubicBezTo>
                  <a:pt x="63701" y="45633"/>
                  <a:pt x="63701" y="45633"/>
                  <a:pt x="63562" y="45411"/>
                </a:cubicBezTo>
                <a:cubicBezTo>
                  <a:pt x="63423" y="44972"/>
                  <a:pt x="63145" y="44755"/>
                  <a:pt x="62867" y="44316"/>
                </a:cubicBezTo>
                <a:cubicBezTo>
                  <a:pt x="62867" y="44094"/>
                  <a:pt x="62728" y="44094"/>
                  <a:pt x="62589" y="43877"/>
                </a:cubicBezTo>
                <a:cubicBezTo>
                  <a:pt x="62450" y="43877"/>
                  <a:pt x="62311" y="43655"/>
                  <a:pt x="62311" y="43655"/>
                </a:cubicBezTo>
                <a:cubicBezTo>
                  <a:pt x="62311" y="43438"/>
                  <a:pt x="62311" y="43438"/>
                  <a:pt x="62172" y="43216"/>
                </a:cubicBezTo>
                <a:cubicBezTo>
                  <a:pt x="62033" y="43000"/>
                  <a:pt x="61756" y="42122"/>
                  <a:pt x="61339" y="42122"/>
                </a:cubicBezTo>
                <a:cubicBezTo>
                  <a:pt x="61200" y="42122"/>
                  <a:pt x="61200" y="42122"/>
                  <a:pt x="61200" y="42122"/>
                </a:cubicBezTo>
                <a:cubicBezTo>
                  <a:pt x="60505" y="42338"/>
                  <a:pt x="60505" y="43216"/>
                  <a:pt x="60505" y="43655"/>
                </a:cubicBezTo>
                <a:cubicBezTo>
                  <a:pt x="60505" y="43655"/>
                  <a:pt x="60366" y="43877"/>
                  <a:pt x="60366" y="44094"/>
                </a:cubicBezTo>
                <a:cubicBezTo>
                  <a:pt x="60227" y="44316"/>
                  <a:pt x="60227" y="44533"/>
                  <a:pt x="60088" y="44972"/>
                </a:cubicBezTo>
                <a:cubicBezTo>
                  <a:pt x="60088" y="45194"/>
                  <a:pt x="60088" y="45194"/>
                  <a:pt x="60088" y="45194"/>
                </a:cubicBezTo>
                <a:cubicBezTo>
                  <a:pt x="60088" y="45633"/>
                  <a:pt x="60088" y="46072"/>
                  <a:pt x="60088" y="46505"/>
                </a:cubicBezTo>
                <a:cubicBezTo>
                  <a:pt x="60088" y="47166"/>
                  <a:pt x="59944" y="47605"/>
                  <a:pt x="59666" y="48261"/>
                </a:cubicBezTo>
                <a:cubicBezTo>
                  <a:pt x="59666" y="48483"/>
                  <a:pt x="59666" y="48700"/>
                  <a:pt x="59527" y="48922"/>
                </a:cubicBezTo>
                <a:cubicBezTo>
                  <a:pt x="59527" y="49138"/>
                  <a:pt x="59527" y="49577"/>
                  <a:pt x="59527" y="49800"/>
                </a:cubicBezTo>
                <a:cubicBezTo>
                  <a:pt x="59527" y="50455"/>
                  <a:pt x="59388" y="50455"/>
                  <a:pt x="59388" y="50677"/>
                </a:cubicBezTo>
                <a:cubicBezTo>
                  <a:pt x="59388" y="50677"/>
                  <a:pt x="59249" y="50455"/>
                  <a:pt x="59110" y="48700"/>
                </a:cubicBezTo>
                <a:cubicBezTo>
                  <a:pt x="59110" y="48483"/>
                  <a:pt x="59110" y="48044"/>
                  <a:pt x="59249" y="47605"/>
                </a:cubicBezTo>
                <a:cubicBezTo>
                  <a:pt x="59249" y="46727"/>
                  <a:pt x="59249" y="45633"/>
                  <a:pt x="58971" y="44533"/>
                </a:cubicBezTo>
                <a:cubicBezTo>
                  <a:pt x="58833" y="44316"/>
                  <a:pt x="58694" y="44094"/>
                  <a:pt x="58694" y="43877"/>
                </a:cubicBezTo>
                <a:cubicBezTo>
                  <a:pt x="58555" y="43655"/>
                  <a:pt x="58416" y="43438"/>
                  <a:pt x="58277" y="43216"/>
                </a:cubicBezTo>
                <a:cubicBezTo>
                  <a:pt x="58277" y="43000"/>
                  <a:pt x="58416" y="43000"/>
                  <a:pt x="58555" y="42561"/>
                </a:cubicBezTo>
                <a:cubicBezTo>
                  <a:pt x="58833" y="42338"/>
                  <a:pt x="59110" y="41900"/>
                  <a:pt x="59110" y="41244"/>
                </a:cubicBezTo>
                <a:cubicBezTo>
                  <a:pt x="59110" y="40366"/>
                  <a:pt x="58555" y="40144"/>
                  <a:pt x="58138" y="39927"/>
                </a:cubicBezTo>
                <a:cubicBezTo>
                  <a:pt x="58138" y="39927"/>
                  <a:pt x="57999" y="39927"/>
                  <a:pt x="57999" y="39927"/>
                </a:cubicBezTo>
                <a:cubicBezTo>
                  <a:pt x="57860" y="39705"/>
                  <a:pt x="57721" y="39705"/>
                  <a:pt x="57721" y="39705"/>
                </a:cubicBezTo>
                <a:cubicBezTo>
                  <a:pt x="57582" y="39488"/>
                  <a:pt x="57304" y="39266"/>
                  <a:pt x="57165" y="39266"/>
                </a:cubicBezTo>
                <a:cubicBezTo>
                  <a:pt x="56888" y="39266"/>
                  <a:pt x="56610" y="39705"/>
                  <a:pt x="56332" y="39927"/>
                </a:cubicBezTo>
                <a:cubicBezTo>
                  <a:pt x="56332" y="40144"/>
                  <a:pt x="56193" y="40144"/>
                  <a:pt x="56193" y="40144"/>
                </a:cubicBezTo>
                <a:cubicBezTo>
                  <a:pt x="56193" y="40144"/>
                  <a:pt x="56054" y="39927"/>
                  <a:pt x="56054" y="39705"/>
                </a:cubicBezTo>
                <a:cubicBezTo>
                  <a:pt x="55915" y="39488"/>
                  <a:pt x="55915" y="39488"/>
                  <a:pt x="55915" y="39488"/>
                </a:cubicBezTo>
                <a:cubicBezTo>
                  <a:pt x="55776" y="39266"/>
                  <a:pt x="55498" y="39050"/>
                  <a:pt x="55359" y="38827"/>
                </a:cubicBezTo>
                <a:cubicBezTo>
                  <a:pt x="55359" y="38827"/>
                  <a:pt x="55220" y="38611"/>
                  <a:pt x="55220" y="38611"/>
                </a:cubicBezTo>
                <a:cubicBezTo>
                  <a:pt x="55220" y="38611"/>
                  <a:pt x="55220" y="38611"/>
                  <a:pt x="55220" y="38611"/>
                </a:cubicBezTo>
                <a:cubicBezTo>
                  <a:pt x="55220" y="38611"/>
                  <a:pt x="55220" y="38611"/>
                  <a:pt x="55637" y="38388"/>
                </a:cubicBezTo>
                <a:cubicBezTo>
                  <a:pt x="55776" y="38172"/>
                  <a:pt x="56054" y="37950"/>
                  <a:pt x="56332" y="37733"/>
                </a:cubicBezTo>
                <a:cubicBezTo>
                  <a:pt x="56471" y="37294"/>
                  <a:pt x="56471" y="36855"/>
                  <a:pt x="56471" y="36638"/>
                </a:cubicBezTo>
                <a:cubicBezTo>
                  <a:pt x="56471" y="36416"/>
                  <a:pt x="56471" y="36200"/>
                  <a:pt x="56471" y="36200"/>
                </a:cubicBezTo>
                <a:cubicBezTo>
                  <a:pt x="56471" y="36200"/>
                  <a:pt x="56610" y="36200"/>
                  <a:pt x="56749" y="36200"/>
                </a:cubicBezTo>
                <a:cubicBezTo>
                  <a:pt x="56888" y="36200"/>
                  <a:pt x="57165" y="36200"/>
                  <a:pt x="57304" y="35322"/>
                </a:cubicBezTo>
                <a:cubicBezTo>
                  <a:pt x="57582" y="34444"/>
                  <a:pt x="57026" y="33783"/>
                  <a:pt x="56888" y="33566"/>
                </a:cubicBezTo>
                <a:cubicBezTo>
                  <a:pt x="56610" y="33344"/>
                  <a:pt x="56610" y="33344"/>
                  <a:pt x="56471" y="33127"/>
                </a:cubicBezTo>
                <a:cubicBezTo>
                  <a:pt x="56471" y="32905"/>
                  <a:pt x="56332" y="32688"/>
                  <a:pt x="56332" y="32466"/>
                </a:cubicBezTo>
                <a:cubicBezTo>
                  <a:pt x="56193" y="32250"/>
                  <a:pt x="56193" y="32027"/>
                  <a:pt x="56054" y="31811"/>
                </a:cubicBezTo>
                <a:cubicBezTo>
                  <a:pt x="56054" y="31588"/>
                  <a:pt x="56054" y="31372"/>
                  <a:pt x="56054" y="31372"/>
                </a:cubicBezTo>
                <a:cubicBezTo>
                  <a:pt x="55915" y="30933"/>
                  <a:pt x="55915" y="30711"/>
                  <a:pt x="55776" y="30272"/>
                </a:cubicBezTo>
                <a:cubicBezTo>
                  <a:pt x="55637" y="30055"/>
                  <a:pt x="55498" y="30055"/>
                  <a:pt x="55498" y="29833"/>
                </a:cubicBezTo>
                <a:cubicBezTo>
                  <a:pt x="55359" y="29616"/>
                  <a:pt x="55220" y="29616"/>
                  <a:pt x="55220" y="29394"/>
                </a:cubicBezTo>
                <a:cubicBezTo>
                  <a:pt x="55076" y="28955"/>
                  <a:pt x="55076" y="28516"/>
                  <a:pt x="55220" y="27861"/>
                </a:cubicBezTo>
                <a:cubicBezTo>
                  <a:pt x="55220" y="27422"/>
                  <a:pt x="55220" y="27205"/>
                  <a:pt x="55220" y="26983"/>
                </a:cubicBezTo>
                <a:cubicBezTo>
                  <a:pt x="55220" y="26105"/>
                  <a:pt x="55076" y="25227"/>
                  <a:pt x="54798" y="24572"/>
                </a:cubicBezTo>
                <a:cubicBezTo>
                  <a:pt x="54798" y="24133"/>
                  <a:pt x="54520" y="23694"/>
                  <a:pt x="54381" y="23472"/>
                </a:cubicBezTo>
                <a:cubicBezTo>
                  <a:pt x="54381" y="23255"/>
                  <a:pt x="54242" y="23033"/>
                  <a:pt x="54103" y="22816"/>
                </a:cubicBezTo>
                <a:cubicBezTo>
                  <a:pt x="54103" y="22816"/>
                  <a:pt x="54103" y="22594"/>
                  <a:pt x="53964" y="22377"/>
                </a:cubicBezTo>
                <a:cubicBezTo>
                  <a:pt x="53964" y="21938"/>
                  <a:pt x="53826" y="21277"/>
                  <a:pt x="53548" y="21061"/>
                </a:cubicBezTo>
                <a:cubicBezTo>
                  <a:pt x="53270" y="20622"/>
                  <a:pt x="52992" y="20622"/>
                  <a:pt x="52714" y="20400"/>
                </a:cubicBezTo>
                <a:cubicBezTo>
                  <a:pt x="52714" y="20400"/>
                  <a:pt x="52714" y="20400"/>
                  <a:pt x="52575" y="20400"/>
                </a:cubicBezTo>
                <a:cubicBezTo>
                  <a:pt x="52853" y="20183"/>
                  <a:pt x="52992" y="19961"/>
                  <a:pt x="53131" y="19744"/>
                </a:cubicBezTo>
                <a:cubicBezTo>
                  <a:pt x="53270" y="19522"/>
                  <a:pt x="53409" y="19305"/>
                  <a:pt x="53548" y="19083"/>
                </a:cubicBezTo>
                <a:cubicBezTo>
                  <a:pt x="53687" y="18866"/>
                  <a:pt x="53826" y="18866"/>
                  <a:pt x="53964" y="18644"/>
                </a:cubicBezTo>
                <a:cubicBezTo>
                  <a:pt x="54659" y="17550"/>
                  <a:pt x="54520" y="15577"/>
                  <a:pt x="54381" y="14261"/>
                </a:cubicBezTo>
                <a:cubicBezTo>
                  <a:pt x="54381" y="14038"/>
                  <a:pt x="54381" y="14038"/>
                  <a:pt x="54381" y="14038"/>
                </a:cubicBezTo>
                <a:cubicBezTo>
                  <a:pt x="54381" y="13822"/>
                  <a:pt x="54381" y="13600"/>
                  <a:pt x="54381" y="13600"/>
                </a:cubicBezTo>
                <a:cubicBezTo>
                  <a:pt x="54381" y="13600"/>
                  <a:pt x="54520" y="13600"/>
                  <a:pt x="54659" y="13822"/>
                </a:cubicBezTo>
                <a:cubicBezTo>
                  <a:pt x="55076" y="13822"/>
                  <a:pt x="55359" y="14038"/>
                  <a:pt x="55637" y="14038"/>
                </a:cubicBezTo>
                <a:cubicBezTo>
                  <a:pt x="56332" y="14038"/>
                  <a:pt x="56888" y="13600"/>
                  <a:pt x="57304" y="12722"/>
                </a:cubicBezTo>
                <a:cubicBezTo>
                  <a:pt x="57582" y="12066"/>
                  <a:pt x="57860" y="11188"/>
                  <a:pt x="57999" y="10527"/>
                </a:cubicBezTo>
                <a:cubicBezTo>
                  <a:pt x="58138" y="9872"/>
                  <a:pt x="58138" y="9433"/>
                  <a:pt x="58416" y="8994"/>
                </a:cubicBezTo>
                <a:cubicBezTo>
                  <a:pt x="58555" y="8555"/>
                  <a:pt x="58694" y="8116"/>
                  <a:pt x="58971" y="7677"/>
                </a:cubicBezTo>
                <a:cubicBezTo>
                  <a:pt x="59249" y="7022"/>
                  <a:pt x="59666" y="6144"/>
                  <a:pt x="59805" y="5266"/>
                </a:cubicBezTo>
                <a:cubicBezTo>
                  <a:pt x="59944" y="4388"/>
                  <a:pt x="59944" y="3727"/>
                  <a:pt x="59666" y="3288"/>
                </a:cubicBezTo>
                <a:cubicBezTo>
                  <a:pt x="59249" y="2194"/>
                  <a:pt x="58138" y="1755"/>
                  <a:pt x="57165" y="1316"/>
                </a:cubicBezTo>
                <a:cubicBezTo>
                  <a:pt x="56749" y="1316"/>
                  <a:pt x="56332" y="1094"/>
                  <a:pt x="56054" y="877"/>
                </a:cubicBezTo>
                <a:cubicBezTo>
                  <a:pt x="55359" y="216"/>
                  <a:pt x="54659" y="0"/>
                  <a:pt x="54103" y="0"/>
                </a:cubicBezTo>
                <a:cubicBezTo>
                  <a:pt x="53687" y="0"/>
                  <a:pt x="53409" y="216"/>
                  <a:pt x="53131" y="216"/>
                </a:cubicBezTo>
                <a:cubicBezTo>
                  <a:pt x="52714" y="438"/>
                  <a:pt x="51742" y="877"/>
                  <a:pt x="51464" y="1972"/>
                </a:cubicBezTo>
                <a:cubicBezTo>
                  <a:pt x="51325" y="2194"/>
                  <a:pt x="51325" y="2850"/>
                  <a:pt x="51464" y="3511"/>
                </a:cubicBezTo>
                <a:cubicBezTo>
                  <a:pt x="51325" y="3511"/>
                  <a:pt x="51186" y="3727"/>
                  <a:pt x="51186" y="3727"/>
                </a:cubicBezTo>
                <a:cubicBezTo>
                  <a:pt x="50769" y="4166"/>
                  <a:pt x="50769" y="4827"/>
                  <a:pt x="50769" y="5266"/>
                </a:cubicBezTo>
                <a:cubicBezTo>
                  <a:pt x="50769" y="5483"/>
                  <a:pt x="50769" y="5483"/>
                  <a:pt x="50769" y="5483"/>
                </a:cubicBezTo>
                <a:cubicBezTo>
                  <a:pt x="50769" y="5705"/>
                  <a:pt x="50769" y="5922"/>
                  <a:pt x="50769" y="6144"/>
                </a:cubicBezTo>
                <a:cubicBezTo>
                  <a:pt x="50630" y="6583"/>
                  <a:pt x="50630" y="7022"/>
                  <a:pt x="50630" y="7461"/>
                </a:cubicBezTo>
                <a:cubicBezTo>
                  <a:pt x="50630" y="7900"/>
                  <a:pt x="50630" y="8116"/>
                  <a:pt x="50630" y="8555"/>
                </a:cubicBezTo>
                <a:cubicBezTo>
                  <a:pt x="50630" y="9216"/>
                  <a:pt x="50769" y="9872"/>
                  <a:pt x="50630" y="10311"/>
                </a:cubicBezTo>
                <a:cubicBezTo>
                  <a:pt x="50630" y="10311"/>
                  <a:pt x="50630" y="10527"/>
                  <a:pt x="50491" y="10527"/>
                </a:cubicBezTo>
                <a:cubicBezTo>
                  <a:pt x="50491" y="10966"/>
                  <a:pt x="50347" y="11405"/>
                  <a:pt x="50491" y="12066"/>
                </a:cubicBezTo>
                <a:cubicBezTo>
                  <a:pt x="50491" y="12283"/>
                  <a:pt x="50491" y="12505"/>
                  <a:pt x="50630" y="12722"/>
                </a:cubicBezTo>
                <a:cubicBezTo>
                  <a:pt x="50630" y="12944"/>
                  <a:pt x="50769" y="12944"/>
                  <a:pt x="50769" y="13161"/>
                </a:cubicBezTo>
                <a:cubicBezTo>
                  <a:pt x="50908" y="14038"/>
                  <a:pt x="50908" y="14916"/>
                  <a:pt x="50908" y="16016"/>
                </a:cubicBezTo>
                <a:cubicBezTo>
                  <a:pt x="50908" y="16233"/>
                  <a:pt x="50908" y="16672"/>
                  <a:pt x="50908" y="16894"/>
                </a:cubicBezTo>
                <a:cubicBezTo>
                  <a:pt x="50908" y="17333"/>
                  <a:pt x="50908" y="17772"/>
                  <a:pt x="50908" y="17988"/>
                </a:cubicBezTo>
                <a:cubicBezTo>
                  <a:pt x="50908" y="18211"/>
                  <a:pt x="50769" y="18211"/>
                  <a:pt x="50769" y="18427"/>
                </a:cubicBezTo>
                <a:cubicBezTo>
                  <a:pt x="50630" y="18866"/>
                  <a:pt x="50491" y="19305"/>
                  <a:pt x="50769" y="19961"/>
                </a:cubicBezTo>
                <a:cubicBezTo>
                  <a:pt x="50769" y="19961"/>
                  <a:pt x="50769" y="19961"/>
                  <a:pt x="50769" y="19961"/>
                </a:cubicBezTo>
                <a:cubicBezTo>
                  <a:pt x="50491" y="20183"/>
                  <a:pt x="50491" y="20622"/>
                  <a:pt x="50347" y="20838"/>
                </a:cubicBezTo>
                <a:cubicBezTo>
                  <a:pt x="50347" y="21061"/>
                  <a:pt x="50347" y="21061"/>
                  <a:pt x="50347" y="21061"/>
                </a:cubicBezTo>
                <a:cubicBezTo>
                  <a:pt x="50347" y="21061"/>
                  <a:pt x="50347" y="21061"/>
                  <a:pt x="50208" y="21277"/>
                </a:cubicBezTo>
                <a:cubicBezTo>
                  <a:pt x="49930" y="21277"/>
                  <a:pt x="49652" y="21500"/>
                  <a:pt x="49513" y="21938"/>
                </a:cubicBezTo>
                <a:cubicBezTo>
                  <a:pt x="49374" y="22377"/>
                  <a:pt x="49374" y="23033"/>
                  <a:pt x="49513" y="23255"/>
                </a:cubicBezTo>
                <a:cubicBezTo>
                  <a:pt x="49652" y="23472"/>
                  <a:pt x="49791" y="23694"/>
                  <a:pt x="50069" y="23694"/>
                </a:cubicBezTo>
                <a:cubicBezTo>
                  <a:pt x="50069" y="23694"/>
                  <a:pt x="50069" y="23694"/>
                  <a:pt x="49930" y="23694"/>
                </a:cubicBezTo>
                <a:cubicBezTo>
                  <a:pt x="49930" y="23694"/>
                  <a:pt x="49930" y="23694"/>
                  <a:pt x="49791" y="23694"/>
                </a:cubicBezTo>
                <a:cubicBezTo>
                  <a:pt x="49791" y="23694"/>
                  <a:pt x="49652" y="23694"/>
                  <a:pt x="49513" y="23694"/>
                </a:cubicBezTo>
                <a:cubicBezTo>
                  <a:pt x="49374" y="23694"/>
                  <a:pt x="48958" y="23694"/>
                  <a:pt x="48680" y="24133"/>
                </a:cubicBezTo>
                <a:cubicBezTo>
                  <a:pt x="48402" y="24788"/>
                  <a:pt x="48263" y="25888"/>
                  <a:pt x="48124" y="26544"/>
                </a:cubicBezTo>
                <a:cubicBezTo>
                  <a:pt x="47985" y="26766"/>
                  <a:pt x="47985" y="26983"/>
                  <a:pt x="47985" y="27205"/>
                </a:cubicBezTo>
                <a:cubicBezTo>
                  <a:pt x="47985" y="27205"/>
                  <a:pt x="47985" y="27422"/>
                  <a:pt x="47985" y="27422"/>
                </a:cubicBezTo>
                <a:cubicBezTo>
                  <a:pt x="47707" y="28077"/>
                  <a:pt x="47429" y="29833"/>
                  <a:pt x="48263" y="30494"/>
                </a:cubicBezTo>
                <a:cubicBezTo>
                  <a:pt x="48402" y="30494"/>
                  <a:pt x="48402" y="30494"/>
                  <a:pt x="48541" y="30494"/>
                </a:cubicBezTo>
                <a:cubicBezTo>
                  <a:pt x="48541" y="30494"/>
                  <a:pt x="48402" y="30711"/>
                  <a:pt x="48402" y="30711"/>
                </a:cubicBezTo>
                <a:cubicBezTo>
                  <a:pt x="48124" y="30933"/>
                  <a:pt x="47985" y="31372"/>
                  <a:pt x="47846" y="31588"/>
                </a:cubicBezTo>
                <a:cubicBezTo>
                  <a:pt x="47846" y="31588"/>
                  <a:pt x="47846" y="31811"/>
                  <a:pt x="47707" y="31811"/>
                </a:cubicBezTo>
                <a:cubicBezTo>
                  <a:pt x="47707" y="32027"/>
                  <a:pt x="47568" y="32027"/>
                  <a:pt x="47429" y="32466"/>
                </a:cubicBezTo>
                <a:cubicBezTo>
                  <a:pt x="47290" y="33127"/>
                  <a:pt x="47290" y="34222"/>
                  <a:pt x="47290" y="34661"/>
                </a:cubicBezTo>
                <a:cubicBezTo>
                  <a:pt x="47429" y="35322"/>
                  <a:pt x="47568" y="35538"/>
                  <a:pt x="47846" y="35761"/>
                </a:cubicBezTo>
                <a:cubicBezTo>
                  <a:pt x="47846" y="35977"/>
                  <a:pt x="47985" y="35977"/>
                  <a:pt x="47985" y="36200"/>
                </a:cubicBezTo>
                <a:cubicBezTo>
                  <a:pt x="47985" y="36200"/>
                  <a:pt x="47985" y="36416"/>
                  <a:pt x="47985" y="36416"/>
                </a:cubicBezTo>
                <a:cubicBezTo>
                  <a:pt x="47985" y="36638"/>
                  <a:pt x="47985" y="36855"/>
                  <a:pt x="47985" y="37294"/>
                </a:cubicBezTo>
                <a:cubicBezTo>
                  <a:pt x="48124" y="37733"/>
                  <a:pt x="48263" y="37950"/>
                  <a:pt x="48541" y="38172"/>
                </a:cubicBezTo>
                <a:cubicBezTo>
                  <a:pt x="48819" y="38388"/>
                  <a:pt x="49096" y="38611"/>
                  <a:pt x="49374" y="38827"/>
                </a:cubicBezTo>
                <a:cubicBezTo>
                  <a:pt x="49513" y="38827"/>
                  <a:pt x="49513" y="38827"/>
                  <a:pt x="49652" y="39050"/>
                </a:cubicBezTo>
                <a:cubicBezTo>
                  <a:pt x="50069" y="39266"/>
                  <a:pt x="50347" y="39705"/>
                  <a:pt x="50630" y="39927"/>
                </a:cubicBezTo>
                <a:cubicBezTo>
                  <a:pt x="50769" y="40366"/>
                  <a:pt x="51047" y="40583"/>
                  <a:pt x="51186" y="40805"/>
                </a:cubicBezTo>
                <a:cubicBezTo>
                  <a:pt x="51464" y="41022"/>
                  <a:pt x="51742" y="41244"/>
                  <a:pt x="52020" y="41244"/>
                </a:cubicBezTo>
                <a:cubicBezTo>
                  <a:pt x="52020" y="41244"/>
                  <a:pt x="52158" y="41244"/>
                  <a:pt x="52158" y="41244"/>
                </a:cubicBezTo>
                <a:cubicBezTo>
                  <a:pt x="52297" y="41244"/>
                  <a:pt x="52436" y="41244"/>
                  <a:pt x="52575" y="41244"/>
                </a:cubicBezTo>
                <a:cubicBezTo>
                  <a:pt x="52575" y="41244"/>
                  <a:pt x="52714" y="41244"/>
                  <a:pt x="52714" y="41244"/>
                </a:cubicBezTo>
                <a:cubicBezTo>
                  <a:pt x="52853" y="41244"/>
                  <a:pt x="52853" y="41244"/>
                  <a:pt x="52992" y="41244"/>
                </a:cubicBezTo>
                <a:cubicBezTo>
                  <a:pt x="52992" y="41461"/>
                  <a:pt x="52853" y="41461"/>
                  <a:pt x="52714" y="41683"/>
                </a:cubicBezTo>
                <a:cubicBezTo>
                  <a:pt x="52714" y="41683"/>
                  <a:pt x="52714" y="41683"/>
                  <a:pt x="52714" y="41683"/>
                </a:cubicBezTo>
                <a:cubicBezTo>
                  <a:pt x="52575" y="41683"/>
                  <a:pt x="52436" y="41461"/>
                  <a:pt x="52436" y="41461"/>
                </a:cubicBezTo>
                <a:cubicBezTo>
                  <a:pt x="52297" y="41461"/>
                  <a:pt x="52158" y="41461"/>
                  <a:pt x="52020" y="41461"/>
                </a:cubicBezTo>
                <a:cubicBezTo>
                  <a:pt x="51186" y="41461"/>
                  <a:pt x="51047" y="42338"/>
                  <a:pt x="51047" y="42777"/>
                </a:cubicBezTo>
                <a:cubicBezTo>
                  <a:pt x="51047" y="43000"/>
                  <a:pt x="51186" y="43216"/>
                  <a:pt x="51186" y="43438"/>
                </a:cubicBezTo>
                <a:cubicBezTo>
                  <a:pt x="51186" y="43655"/>
                  <a:pt x="51186" y="44094"/>
                  <a:pt x="51186" y="44094"/>
                </a:cubicBezTo>
                <a:cubicBezTo>
                  <a:pt x="51047" y="44316"/>
                  <a:pt x="50491" y="44533"/>
                  <a:pt x="50347" y="45633"/>
                </a:cubicBezTo>
                <a:cubicBezTo>
                  <a:pt x="50347" y="46288"/>
                  <a:pt x="50491" y="46944"/>
                  <a:pt x="50769" y="47383"/>
                </a:cubicBezTo>
                <a:cubicBezTo>
                  <a:pt x="51047" y="47605"/>
                  <a:pt x="51186" y="47822"/>
                  <a:pt x="51325" y="47822"/>
                </a:cubicBezTo>
                <a:cubicBezTo>
                  <a:pt x="51881" y="47822"/>
                  <a:pt x="52020" y="47166"/>
                  <a:pt x="52297" y="46505"/>
                </a:cubicBezTo>
                <a:cubicBezTo>
                  <a:pt x="52297" y="46727"/>
                  <a:pt x="52297" y="46944"/>
                  <a:pt x="52297" y="46944"/>
                </a:cubicBezTo>
                <a:cubicBezTo>
                  <a:pt x="52297" y="47383"/>
                  <a:pt x="52297" y="47605"/>
                  <a:pt x="52297" y="48044"/>
                </a:cubicBezTo>
                <a:cubicBezTo>
                  <a:pt x="52297" y="48044"/>
                  <a:pt x="52158" y="48044"/>
                  <a:pt x="52020" y="48261"/>
                </a:cubicBezTo>
                <a:cubicBezTo>
                  <a:pt x="51881" y="48483"/>
                  <a:pt x="51603" y="48922"/>
                  <a:pt x="51325" y="49361"/>
                </a:cubicBezTo>
                <a:cubicBezTo>
                  <a:pt x="51047" y="49577"/>
                  <a:pt x="50908" y="50016"/>
                  <a:pt x="50769" y="50455"/>
                </a:cubicBezTo>
                <a:cubicBezTo>
                  <a:pt x="50630" y="50894"/>
                  <a:pt x="50630" y="50894"/>
                  <a:pt x="50630" y="50894"/>
                </a:cubicBezTo>
                <a:cubicBezTo>
                  <a:pt x="50630" y="50894"/>
                  <a:pt x="50630" y="50894"/>
                  <a:pt x="50630" y="51116"/>
                </a:cubicBezTo>
                <a:cubicBezTo>
                  <a:pt x="50491" y="51116"/>
                  <a:pt x="50491" y="51333"/>
                  <a:pt x="50491" y="51333"/>
                </a:cubicBezTo>
                <a:cubicBezTo>
                  <a:pt x="50491" y="51333"/>
                  <a:pt x="50347" y="51333"/>
                  <a:pt x="50347" y="51333"/>
                </a:cubicBezTo>
                <a:cubicBezTo>
                  <a:pt x="50347" y="51333"/>
                  <a:pt x="50208" y="51333"/>
                  <a:pt x="50208" y="51333"/>
                </a:cubicBezTo>
                <a:cubicBezTo>
                  <a:pt x="50069" y="51333"/>
                  <a:pt x="50069" y="51333"/>
                  <a:pt x="49930" y="51333"/>
                </a:cubicBezTo>
                <a:cubicBezTo>
                  <a:pt x="49652" y="51333"/>
                  <a:pt x="49513" y="51333"/>
                  <a:pt x="49235" y="51555"/>
                </a:cubicBezTo>
                <a:cubicBezTo>
                  <a:pt x="48819" y="51994"/>
                  <a:pt x="48541" y="52433"/>
                  <a:pt x="48263" y="53088"/>
                </a:cubicBezTo>
                <a:cubicBezTo>
                  <a:pt x="48263" y="53088"/>
                  <a:pt x="48263" y="53088"/>
                  <a:pt x="48263" y="53088"/>
                </a:cubicBezTo>
                <a:cubicBezTo>
                  <a:pt x="47846" y="54188"/>
                  <a:pt x="47985" y="55066"/>
                  <a:pt x="48124" y="55722"/>
                </a:cubicBezTo>
                <a:cubicBezTo>
                  <a:pt x="48124" y="55938"/>
                  <a:pt x="48124" y="55938"/>
                  <a:pt x="48124" y="55938"/>
                </a:cubicBezTo>
                <a:cubicBezTo>
                  <a:pt x="48263" y="56161"/>
                  <a:pt x="48263" y="56377"/>
                  <a:pt x="48263" y="56816"/>
                </a:cubicBezTo>
                <a:cubicBezTo>
                  <a:pt x="48263" y="56816"/>
                  <a:pt x="48402" y="57038"/>
                  <a:pt x="48402" y="57038"/>
                </a:cubicBezTo>
                <a:cubicBezTo>
                  <a:pt x="48402" y="57477"/>
                  <a:pt x="48402" y="57694"/>
                  <a:pt x="48541" y="58133"/>
                </a:cubicBezTo>
                <a:cubicBezTo>
                  <a:pt x="48541" y="58572"/>
                  <a:pt x="48541" y="58794"/>
                  <a:pt x="48402" y="59011"/>
                </a:cubicBezTo>
                <a:cubicBezTo>
                  <a:pt x="48402" y="59233"/>
                  <a:pt x="48402" y="59233"/>
                  <a:pt x="48402" y="59233"/>
                </a:cubicBezTo>
                <a:cubicBezTo>
                  <a:pt x="48402" y="59233"/>
                  <a:pt x="48402" y="59233"/>
                  <a:pt x="48263" y="59233"/>
                </a:cubicBezTo>
                <a:cubicBezTo>
                  <a:pt x="48263" y="59233"/>
                  <a:pt x="48124" y="59011"/>
                  <a:pt x="47985" y="59011"/>
                </a:cubicBezTo>
                <a:cubicBezTo>
                  <a:pt x="47985" y="58794"/>
                  <a:pt x="47846" y="58794"/>
                  <a:pt x="47846" y="58794"/>
                </a:cubicBezTo>
                <a:cubicBezTo>
                  <a:pt x="47707" y="58794"/>
                  <a:pt x="47568" y="58794"/>
                  <a:pt x="47568" y="58572"/>
                </a:cubicBezTo>
                <a:cubicBezTo>
                  <a:pt x="47568" y="58572"/>
                  <a:pt x="47568" y="58355"/>
                  <a:pt x="47568" y="58133"/>
                </a:cubicBezTo>
                <a:cubicBezTo>
                  <a:pt x="47568" y="57916"/>
                  <a:pt x="47568" y="57916"/>
                  <a:pt x="47568" y="57694"/>
                </a:cubicBezTo>
                <a:cubicBezTo>
                  <a:pt x="47568" y="57477"/>
                  <a:pt x="47429" y="57038"/>
                  <a:pt x="47290" y="56816"/>
                </a:cubicBezTo>
                <a:cubicBezTo>
                  <a:pt x="47290" y="56600"/>
                  <a:pt x="47290" y="56377"/>
                  <a:pt x="47290" y="56377"/>
                </a:cubicBezTo>
                <a:cubicBezTo>
                  <a:pt x="47290" y="55938"/>
                  <a:pt x="47290" y="55722"/>
                  <a:pt x="47429" y="55283"/>
                </a:cubicBezTo>
                <a:cubicBezTo>
                  <a:pt x="47429" y="55066"/>
                  <a:pt x="47429" y="54844"/>
                  <a:pt x="47429" y="54627"/>
                </a:cubicBezTo>
                <a:cubicBezTo>
                  <a:pt x="47429" y="54627"/>
                  <a:pt x="47429" y="54405"/>
                  <a:pt x="47568" y="54188"/>
                </a:cubicBezTo>
                <a:cubicBezTo>
                  <a:pt x="47568" y="53966"/>
                  <a:pt x="47707" y="53750"/>
                  <a:pt x="47846" y="53527"/>
                </a:cubicBezTo>
                <a:cubicBezTo>
                  <a:pt x="48124" y="53088"/>
                  <a:pt x="48402" y="52650"/>
                  <a:pt x="48402" y="51772"/>
                </a:cubicBezTo>
                <a:cubicBezTo>
                  <a:pt x="48402" y="51333"/>
                  <a:pt x="48263" y="51116"/>
                  <a:pt x="48124" y="50677"/>
                </a:cubicBezTo>
                <a:cubicBezTo>
                  <a:pt x="47985" y="50455"/>
                  <a:pt x="47707" y="50238"/>
                  <a:pt x="47429" y="50238"/>
                </a:cubicBezTo>
                <a:cubicBezTo>
                  <a:pt x="47290" y="50238"/>
                  <a:pt x="47290" y="50238"/>
                  <a:pt x="47290" y="50238"/>
                </a:cubicBezTo>
                <a:cubicBezTo>
                  <a:pt x="47151" y="50016"/>
                  <a:pt x="47151" y="49800"/>
                  <a:pt x="47013" y="49577"/>
                </a:cubicBezTo>
                <a:cubicBezTo>
                  <a:pt x="46874" y="49577"/>
                  <a:pt x="46735" y="49577"/>
                  <a:pt x="46596" y="49577"/>
                </a:cubicBezTo>
                <a:cubicBezTo>
                  <a:pt x="46596" y="49577"/>
                  <a:pt x="46457" y="49577"/>
                  <a:pt x="46457" y="49577"/>
                </a:cubicBezTo>
                <a:cubicBezTo>
                  <a:pt x="46457" y="49361"/>
                  <a:pt x="46457" y="49138"/>
                  <a:pt x="46457" y="49138"/>
                </a:cubicBezTo>
                <a:cubicBezTo>
                  <a:pt x="46179" y="48700"/>
                  <a:pt x="46040" y="48483"/>
                  <a:pt x="45901" y="48261"/>
                </a:cubicBezTo>
                <a:cubicBezTo>
                  <a:pt x="45762" y="48261"/>
                  <a:pt x="45762" y="48261"/>
                  <a:pt x="45762" y="48261"/>
                </a:cubicBezTo>
                <a:cubicBezTo>
                  <a:pt x="45762" y="48261"/>
                  <a:pt x="45623" y="48044"/>
                  <a:pt x="45623" y="48044"/>
                </a:cubicBezTo>
                <a:cubicBezTo>
                  <a:pt x="45479" y="48044"/>
                  <a:pt x="45479" y="47822"/>
                  <a:pt x="45340" y="47605"/>
                </a:cubicBezTo>
                <a:cubicBezTo>
                  <a:pt x="45201" y="47605"/>
                  <a:pt x="44923" y="47605"/>
                  <a:pt x="44784" y="47605"/>
                </a:cubicBezTo>
                <a:cubicBezTo>
                  <a:pt x="44506" y="47605"/>
                  <a:pt x="44228" y="47822"/>
                  <a:pt x="43951" y="48044"/>
                </a:cubicBezTo>
                <a:cubicBezTo>
                  <a:pt x="43951" y="48044"/>
                  <a:pt x="43812" y="48044"/>
                  <a:pt x="43812" y="48261"/>
                </a:cubicBezTo>
                <a:cubicBezTo>
                  <a:pt x="43812" y="48261"/>
                  <a:pt x="43812" y="48261"/>
                  <a:pt x="43673" y="48261"/>
                </a:cubicBezTo>
                <a:cubicBezTo>
                  <a:pt x="43673" y="48261"/>
                  <a:pt x="43673" y="48261"/>
                  <a:pt x="43534" y="48261"/>
                </a:cubicBezTo>
                <a:cubicBezTo>
                  <a:pt x="43534" y="48261"/>
                  <a:pt x="43395" y="48261"/>
                  <a:pt x="43395" y="48261"/>
                </a:cubicBezTo>
                <a:cubicBezTo>
                  <a:pt x="43117" y="48261"/>
                  <a:pt x="42839" y="48261"/>
                  <a:pt x="42700" y="48483"/>
                </a:cubicBezTo>
                <a:cubicBezTo>
                  <a:pt x="42283" y="49138"/>
                  <a:pt x="42422" y="50016"/>
                  <a:pt x="42422" y="50455"/>
                </a:cubicBezTo>
                <a:cubicBezTo>
                  <a:pt x="42422" y="50677"/>
                  <a:pt x="42422" y="50677"/>
                  <a:pt x="42422" y="50677"/>
                </a:cubicBezTo>
                <a:cubicBezTo>
                  <a:pt x="42561" y="51116"/>
                  <a:pt x="42561" y="52211"/>
                  <a:pt x="43117" y="52650"/>
                </a:cubicBezTo>
                <a:cubicBezTo>
                  <a:pt x="43395" y="52872"/>
                  <a:pt x="43534" y="53088"/>
                  <a:pt x="43812" y="53088"/>
                </a:cubicBezTo>
                <a:cubicBezTo>
                  <a:pt x="44090" y="53088"/>
                  <a:pt x="44367" y="52872"/>
                  <a:pt x="44506" y="52872"/>
                </a:cubicBezTo>
                <a:cubicBezTo>
                  <a:pt x="44645" y="52872"/>
                  <a:pt x="44645" y="52872"/>
                  <a:pt x="44645" y="52872"/>
                </a:cubicBezTo>
                <a:cubicBezTo>
                  <a:pt x="44784" y="52872"/>
                  <a:pt x="44784" y="52872"/>
                  <a:pt x="44784" y="52872"/>
                </a:cubicBezTo>
                <a:cubicBezTo>
                  <a:pt x="44784" y="52872"/>
                  <a:pt x="44784" y="52872"/>
                  <a:pt x="44784" y="52872"/>
                </a:cubicBezTo>
                <a:cubicBezTo>
                  <a:pt x="44784" y="52872"/>
                  <a:pt x="44784" y="53088"/>
                  <a:pt x="44784" y="53088"/>
                </a:cubicBezTo>
                <a:cubicBezTo>
                  <a:pt x="44923" y="53311"/>
                  <a:pt x="44923" y="53527"/>
                  <a:pt x="45062" y="53966"/>
                </a:cubicBezTo>
                <a:cubicBezTo>
                  <a:pt x="45062" y="54188"/>
                  <a:pt x="45062" y="54188"/>
                  <a:pt x="45062" y="54405"/>
                </a:cubicBezTo>
                <a:cubicBezTo>
                  <a:pt x="45062" y="54627"/>
                  <a:pt x="44784" y="54844"/>
                  <a:pt x="44645" y="54844"/>
                </a:cubicBezTo>
                <a:cubicBezTo>
                  <a:pt x="44506" y="54844"/>
                  <a:pt x="44506" y="54844"/>
                  <a:pt x="44506" y="54844"/>
                </a:cubicBezTo>
                <a:cubicBezTo>
                  <a:pt x="44367" y="54627"/>
                  <a:pt x="44228" y="54405"/>
                  <a:pt x="44090" y="54188"/>
                </a:cubicBezTo>
                <a:cubicBezTo>
                  <a:pt x="44090" y="53966"/>
                  <a:pt x="43951" y="53527"/>
                  <a:pt x="43673" y="53311"/>
                </a:cubicBezTo>
                <a:cubicBezTo>
                  <a:pt x="43534" y="53088"/>
                  <a:pt x="43117" y="52872"/>
                  <a:pt x="42839" y="52872"/>
                </a:cubicBezTo>
                <a:cubicBezTo>
                  <a:pt x="42422" y="52872"/>
                  <a:pt x="42145" y="53088"/>
                  <a:pt x="41867" y="53311"/>
                </a:cubicBezTo>
                <a:cubicBezTo>
                  <a:pt x="41728" y="53311"/>
                  <a:pt x="41728" y="53311"/>
                  <a:pt x="41728" y="53311"/>
                </a:cubicBezTo>
                <a:cubicBezTo>
                  <a:pt x="41589" y="53311"/>
                  <a:pt x="41589" y="53527"/>
                  <a:pt x="41450" y="53527"/>
                </a:cubicBezTo>
                <a:cubicBezTo>
                  <a:pt x="41450" y="53527"/>
                  <a:pt x="41450" y="53527"/>
                  <a:pt x="41450" y="53527"/>
                </a:cubicBezTo>
                <a:cubicBezTo>
                  <a:pt x="41311" y="53311"/>
                  <a:pt x="41311" y="53088"/>
                  <a:pt x="41172" y="53088"/>
                </a:cubicBezTo>
                <a:cubicBezTo>
                  <a:pt x="41033" y="52872"/>
                  <a:pt x="40894" y="52650"/>
                  <a:pt x="40750" y="52433"/>
                </a:cubicBezTo>
                <a:cubicBezTo>
                  <a:pt x="40472" y="52211"/>
                  <a:pt x="40333" y="52211"/>
                  <a:pt x="40194" y="52211"/>
                </a:cubicBezTo>
                <a:cubicBezTo>
                  <a:pt x="40055" y="52211"/>
                  <a:pt x="40055" y="52211"/>
                  <a:pt x="40055" y="52211"/>
                </a:cubicBezTo>
                <a:cubicBezTo>
                  <a:pt x="39916" y="52211"/>
                  <a:pt x="39916" y="52211"/>
                  <a:pt x="39916" y="52211"/>
                </a:cubicBezTo>
                <a:cubicBezTo>
                  <a:pt x="39777" y="52211"/>
                  <a:pt x="39638" y="51994"/>
                  <a:pt x="39499" y="51994"/>
                </a:cubicBezTo>
                <a:cubicBezTo>
                  <a:pt x="39222" y="51772"/>
                  <a:pt x="39083" y="51772"/>
                  <a:pt x="38805" y="51772"/>
                </a:cubicBezTo>
                <a:cubicBezTo>
                  <a:pt x="38666" y="51772"/>
                  <a:pt x="38666" y="51772"/>
                  <a:pt x="38527" y="51772"/>
                </a:cubicBezTo>
                <a:cubicBezTo>
                  <a:pt x="38110" y="51772"/>
                  <a:pt x="37693" y="51772"/>
                  <a:pt x="37415" y="51994"/>
                </a:cubicBezTo>
                <a:cubicBezTo>
                  <a:pt x="37277" y="51994"/>
                  <a:pt x="37138" y="51994"/>
                  <a:pt x="37138" y="51994"/>
                </a:cubicBezTo>
                <a:cubicBezTo>
                  <a:pt x="36860" y="52211"/>
                  <a:pt x="36721" y="52211"/>
                  <a:pt x="36443" y="52211"/>
                </a:cubicBezTo>
                <a:cubicBezTo>
                  <a:pt x="36443" y="52211"/>
                  <a:pt x="36304" y="52211"/>
                  <a:pt x="36304" y="51994"/>
                </a:cubicBezTo>
                <a:cubicBezTo>
                  <a:pt x="36165" y="51772"/>
                  <a:pt x="36165" y="51772"/>
                  <a:pt x="35882" y="51555"/>
                </a:cubicBezTo>
                <a:cubicBezTo>
                  <a:pt x="35743" y="51333"/>
                  <a:pt x="35604" y="51333"/>
                  <a:pt x="35465" y="51333"/>
                </a:cubicBezTo>
                <a:cubicBezTo>
                  <a:pt x="35326" y="51333"/>
                  <a:pt x="35326" y="51333"/>
                  <a:pt x="35326" y="51333"/>
                </a:cubicBezTo>
                <a:cubicBezTo>
                  <a:pt x="35326" y="51994"/>
                  <a:pt x="35326" y="51994"/>
                  <a:pt x="35326" y="51994"/>
                </a:cubicBezTo>
                <a:cubicBezTo>
                  <a:pt x="35326" y="51333"/>
                  <a:pt x="35326" y="51333"/>
                  <a:pt x="35326" y="51333"/>
                </a:cubicBezTo>
                <a:cubicBezTo>
                  <a:pt x="35048" y="51333"/>
                  <a:pt x="34909" y="51333"/>
                  <a:pt x="34770" y="50894"/>
                </a:cubicBezTo>
                <a:cubicBezTo>
                  <a:pt x="34631" y="50677"/>
                  <a:pt x="34631" y="50677"/>
                  <a:pt x="34492" y="50455"/>
                </a:cubicBezTo>
                <a:cubicBezTo>
                  <a:pt x="34353" y="50455"/>
                  <a:pt x="34353" y="50238"/>
                  <a:pt x="34215" y="50238"/>
                </a:cubicBezTo>
                <a:cubicBezTo>
                  <a:pt x="34215" y="50238"/>
                  <a:pt x="34215" y="50238"/>
                  <a:pt x="34215" y="50238"/>
                </a:cubicBezTo>
                <a:cubicBezTo>
                  <a:pt x="34215" y="50016"/>
                  <a:pt x="34076" y="49800"/>
                  <a:pt x="34076" y="49800"/>
                </a:cubicBezTo>
                <a:cubicBezTo>
                  <a:pt x="33937" y="49577"/>
                  <a:pt x="33937" y="49577"/>
                  <a:pt x="33937" y="49577"/>
                </a:cubicBezTo>
                <a:cubicBezTo>
                  <a:pt x="33798" y="48700"/>
                  <a:pt x="33520" y="47822"/>
                  <a:pt x="32825" y="47822"/>
                </a:cubicBezTo>
                <a:cubicBezTo>
                  <a:pt x="32686" y="47822"/>
                  <a:pt x="32686" y="47822"/>
                  <a:pt x="32547" y="47822"/>
                </a:cubicBezTo>
                <a:cubicBezTo>
                  <a:pt x="32409" y="47822"/>
                  <a:pt x="32131" y="48044"/>
                  <a:pt x="31853" y="48044"/>
                </a:cubicBezTo>
                <a:cubicBezTo>
                  <a:pt x="31714" y="48044"/>
                  <a:pt x="31575" y="47822"/>
                  <a:pt x="31575" y="47822"/>
                </a:cubicBezTo>
                <a:cubicBezTo>
                  <a:pt x="31436" y="47822"/>
                  <a:pt x="31297" y="47166"/>
                  <a:pt x="31297" y="46944"/>
                </a:cubicBezTo>
                <a:cubicBezTo>
                  <a:pt x="31297" y="46727"/>
                  <a:pt x="31297" y="46727"/>
                  <a:pt x="31297" y="46727"/>
                </a:cubicBezTo>
                <a:cubicBezTo>
                  <a:pt x="31153" y="46288"/>
                  <a:pt x="31014" y="45850"/>
                  <a:pt x="30875" y="45411"/>
                </a:cubicBezTo>
                <a:cubicBezTo>
                  <a:pt x="30597" y="44972"/>
                  <a:pt x="30319" y="44972"/>
                  <a:pt x="30180" y="44972"/>
                </a:cubicBezTo>
                <a:cubicBezTo>
                  <a:pt x="30180" y="44972"/>
                  <a:pt x="30180" y="44755"/>
                  <a:pt x="30180" y="44755"/>
                </a:cubicBezTo>
                <a:cubicBezTo>
                  <a:pt x="30180" y="44755"/>
                  <a:pt x="30180" y="44316"/>
                  <a:pt x="30180" y="44094"/>
                </a:cubicBezTo>
                <a:cubicBezTo>
                  <a:pt x="30180" y="44094"/>
                  <a:pt x="30180" y="44094"/>
                  <a:pt x="30180" y="44094"/>
                </a:cubicBezTo>
                <a:cubicBezTo>
                  <a:pt x="30180" y="43655"/>
                  <a:pt x="30180" y="43438"/>
                  <a:pt x="30319" y="43216"/>
                </a:cubicBezTo>
                <a:cubicBezTo>
                  <a:pt x="30319" y="42561"/>
                  <a:pt x="30458" y="41683"/>
                  <a:pt x="30180" y="40583"/>
                </a:cubicBezTo>
                <a:cubicBezTo>
                  <a:pt x="30041" y="40366"/>
                  <a:pt x="29763" y="39266"/>
                  <a:pt x="28930" y="39266"/>
                </a:cubicBezTo>
                <a:cubicBezTo>
                  <a:pt x="28791" y="39266"/>
                  <a:pt x="28652" y="39266"/>
                  <a:pt x="28513" y="39266"/>
                </a:cubicBezTo>
                <a:cubicBezTo>
                  <a:pt x="28235" y="39266"/>
                  <a:pt x="27818" y="39266"/>
                  <a:pt x="27402" y="39266"/>
                </a:cubicBezTo>
                <a:cubicBezTo>
                  <a:pt x="26985" y="39488"/>
                  <a:pt x="26846" y="39488"/>
                  <a:pt x="26568" y="39927"/>
                </a:cubicBezTo>
                <a:cubicBezTo>
                  <a:pt x="26429" y="39927"/>
                  <a:pt x="26285" y="39927"/>
                  <a:pt x="26146" y="39927"/>
                </a:cubicBezTo>
                <a:cubicBezTo>
                  <a:pt x="26007" y="39927"/>
                  <a:pt x="25729" y="39927"/>
                  <a:pt x="25590" y="39927"/>
                </a:cubicBezTo>
                <a:cubicBezTo>
                  <a:pt x="25312" y="39705"/>
                  <a:pt x="25034" y="39705"/>
                  <a:pt x="24895" y="39705"/>
                </a:cubicBezTo>
                <a:cubicBezTo>
                  <a:pt x="24756" y="39705"/>
                  <a:pt x="24617" y="39705"/>
                  <a:pt x="24479" y="39705"/>
                </a:cubicBezTo>
                <a:cubicBezTo>
                  <a:pt x="24479" y="39705"/>
                  <a:pt x="24201" y="39927"/>
                  <a:pt x="24062" y="40144"/>
                </a:cubicBezTo>
                <a:cubicBezTo>
                  <a:pt x="23923" y="40366"/>
                  <a:pt x="23923" y="40366"/>
                  <a:pt x="23784" y="40583"/>
                </a:cubicBezTo>
                <a:cubicBezTo>
                  <a:pt x="23784" y="40583"/>
                  <a:pt x="23784" y="40583"/>
                  <a:pt x="23645" y="40583"/>
                </a:cubicBezTo>
                <a:cubicBezTo>
                  <a:pt x="23367" y="40805"/>
                  <a:pt x="23089" y="41022"/>
                  <a:pt x="22950" y="41683"/>
                </a:cubicBezTo>
                <a:cubicBezTo>
                  <a:pt x="22672" y="42561"/>
                  <a:pt x="23089" y="43655"/>
                  <a:pt x="23228" y="43877"/>
                </a:cubicBezTo>
                <a:cubicBezTo>
                  <a:pt x="23228" y="44094"/>
                  <a:pt x="23228" y="44094"/>
                  <a:pt x="23228" y="44094"/>
                </a:cubicBezTo>
                <a:cubicBezTo>
                  <a:pt x="23367" y="44316"/>
                  <a:pt x="23645" y="44755"/>
                  <a:pt x="23784" y="44972"/>
                </a:cubicBezTo>
                <a:cubicBezTo>
                  <a:pt x="23923" y="44972"/>
                  <a:pt x="24201" y="44972"/>
                  <a:pt x="24340" y="44972"/>
                </a:cubicBezTo>
                <a:cubicBezTo>
                  <a:pt x="24756" y="44972"/>
                  <a:pt x="25034" y="44755"/>
                  <a:pt x="25173" y="44094"/>
                </a:cubicBezTo>
                <a:cubicBezTo>
                  <a:pt x="25173" y="44094"/>
                  <a:pt x="25312" y="43655"/>
                  <a:pt x="25451" y="43655"/>
                </a:cubicBezTo>
                <a:cubicBezTo>
                  <a:pt x="25451" y="43655"/>
                  <a:pt x="25451" y="43655"/>
                  <a:pt x="25451" y="43655"/>
                </a:cubicBezTo>
                <a:cubicBezTo>
                  <a:pt x="25451" y="43877"/>
                  <a:pt x="25590" y="44533"/>
                  <a:pt x="26146" y="44755"/>
                </a:cubicBezTo>
                <a:cubicBezTo>
                  <a:pt x="26568" y="44755"/>
                  <a:pt x="26985" y="44316"/>
                  <a:pt x="27263" y="43877"/>
                </a:cubicBezTo>
                <a:cubicBezTo>
                  <a:pt x="27402" y="43877"/>
                  <a:pt x="27540" y="43655"/>
                  <a:pt x="27679" y="43655"/>
                </a:cubicBezTo>
                <a:cubicBezTo>
                  <a:pt x="27957" y="43438"/>
                  <a:pt x="28235" y="43216"/>
                  <a:pt x="28513" y="43216"/>
                </a:cubicBezTo>
                <a:cubicBezTo>
                  <a:pt x="28513" y="43000"/>
                  <a:pt x="28652" y="43000"/>
                  <a:pt x="28791" y="43000"/>
                </a:cubicBezTo>
                <a:cubicBezTo>
                  <a:pt x="28791" y="43000"/>
                  <a:pt x="28791" y="43000"/>
                  <a:pt x="28791" y="43000"/>
                </a:cubicBezTo>
                <a:cubicBezTo>
                  <a:pt x="28791" y="43438"/>
                  <a:pt x="27957" y="43877"/>
                  <a:pt x="27540" y="44316"/>
                </a:cubicBezTo>
                <a:cubicBezTo>
                  <a:pt x="27402" y="44316"/>
                  <a:pt x="27263" y="44533"/>
                  <a:pt x="27263" y="44533"/>
                </a:cubicBezTo>
                <a:cubicBezTo>
                  <a:pt x="26846" y="44755"/>
                  <a:pt x="26429" y="44972"/>
                  <a:pt x="26007" y="44972"/>
                </a:cubicBezTo>
                <a:cubicBezTo>
                  <a:pt x="25451" y="44972"/>
                  <a:pt x="24895" y="45194"/>
                  <a:pt x="24479" y="45633"/>
                </a:cubicBezTo>
                <a:cubicBezTo>
                  <a:pt x="23089" y="46727"/>
                  <a:pt x="23367" y="48044"/>
                  <a:pt x="23506" y="49138"/>
                </a:cubicBezTo>
                <a:cubicBezTo>
                  <a:pt x="23645" y="49577"/>
                  <a:pt x="23645" y="50016"/>
                  <a:pt x="23645" y="50455"/>
                </a:cubicBezTo>
                <a:cubicBezTo>
                  <a:pt x="23784" y="50677"/>
                  <a:pt x="23784" y="51116"/>
                  <a:pt x="23645" y="51555"/>
                </a:cubicBezTo>
                <a:cubicBezTo>
                  <a:pt x="23645" y="51772"/>
                  <a:pt x="23645" y="52211"/>
                  <a:pt x="23645" y="52872"/>
                </a:cubicBezTo>
                <a:cubicBezTo>
                  <a:pt x="23645" y="53088"/>
                  <a:pt x="23645" y="53311"/>
                  <a:pt x="23784" y="53527"/>
                </a:cubicBezTo>
                <a:cubicBezTo>
                  <a:pt x="23784" y="53966"/>
                  <a:pt x="23923" y="54405"/>
                  <a:pt x="23784" y="54627"/>
                </a:cubicBezTo>
                <a:cubicBezTo>
                  <a:pt x="23784" y="54844"/>
                  <a:pt x="23367" y="54844"/>
                  <a:pt x="23089" y="54844"/>
                </a:cubicBezTo>
                <a:cubicBezTo>
                  <a:pt x="22811" y="54844"/>
                  <a:pt x="22672" y="54844"/>
                  <a:pt x="22672" y="54844"/>
                </a:cubicBezTo>
                <a:cubicBezTo>
                  <a:pt x="22672" y="54844"/>
                  <a:pt x="22534" y="54627"/>
                  <a:pt x="22534" y="54188"/>
                </a:cubicBezTo>
                <a:cubicBezTo>
                  <a:pt x="22534" y="53966"/>
                  <a:pt x="22534" y="53750"/>
                  <a:pt x="22534" y="53527"/>
                </a:cubicBezTo>
                <a:cubicBezTo>
                  <a:pt x="22672" y="53527"/>
                  <a:pt x="22672" y="53527"/>
                  <a:pt x="22811" y="53311"/>
                </a:cubicBezTo>
                <a:cubicBezTo>
                  <a:pt x="23228" y="53088"/>
                  <a:pt x="23506" y="51994"/>
                  <a:pt x="23367" y="51116"/>
                </a:cubicBezTo>
                <a:cubicBezTo>
                  <a:pt x="23367" y="50455"/>
                  <a:pt x="23089" y="49800"/>
                  <a:pt x="22811" y="49577"/>
                </a:cubicBezTo>
                <a:cubicBezTo>
                  <a:pt x="22534" y="49361"/>
                  <a:pt x="22256" y="49361"/>
                  <a:pt x="22117" y="49361"/>
                </a:cubicBezTo>
                <a:cubicBezTo>
                  <a:pt x="21978" y="49138"/>
                  <a:pt x="21978" y="49138"/>
                  <a:pt x="21978" y="49138"/>
                </a:cubicBezTo>
                <a:cubicBezTo>
                  <a:pt x="21839" y="49138"/>
                  <a:pt x="21978" y="48483"/>
                  <a:pt x="21978" y="48261"/>
                </a:cubicBezTo>
                <a:cubicBezTo>
                  <a:pt x="21978" y="47822"/>
                  <a:pt x="22117" y="47383"/>
                  <a:pt x="21978" y="46944"/>
                </a:cubicBezTo>
                <a:cubicBezTo>
                  <a:pt x="21839" y="46072"/>
                  <a:pt x="21417" y="45850"/>
                  <a:pt x="21139" y="45850"/>
                </a:cubicBezTo>
                <a:cubicBezTo>
                  <a:pt x="21000" y="45850"/>
                  <a:pt x="20861" y="45411"/>
                  <a:pt x="20722" y="45411"/>
                </a:cubicBezTo>
                <a:cubicBezTo>
                  <a:pt x="20722" y="45194"/>
                  <a:pt x="20722" y="44972"/>
                  <a:pt x="20722" y="44755"/>
                </a:cubicBezTo>
                <a:cubicBezTo>
                  <a:pt x="20722" y="44316"/>
                  <a:pt x="20722" y="43438"/>
                  <a:pt x="20305" y="43000"/>
                </a:cubicBezTo>
                <a:cubicBezTo>
                  <a:pt x="20166" y="43000"/>
                  <a:pt x="20027" y="43000"/>
                  <a:pt x="19888" y="43000"/>
                </a:cubicBezTo>
                <a:cubicBezTo>
                  <a:pt x="19888" y="43000"/>
                  <a:pt x="19888" y="43000"/>
                  <a:pt x="19749" y="43000"/>
                </a:cubicBezTo>
                <a:cubicBezTo>
                  <a:pt x="19611" y="43000"/>
                  <a:pt x="19611" y="43000"/>
                  <a:pt x="19472" y="43000"/>
                </a:cubicBezTo>
                <a:cubicBezTo>
                  <a:pt x="19194" y="43000"/>
                  <a:pt x="19055" y="43000"/>
                  <a:pt x="18916" y="43000"/>
                </a:cubicBezTo>
                <a:cubicBezTo>
                  <a:pt x="18777" y="43216"/>
                  <a:pt x="18777" y="43216"/>
                  <a:pt x="18777" y="43216"/>
                </a:cubicBezTo>
                <a:cubicBezTo>
                  <a:pt x="18638" y="43438"/>
                  <a:pt x="18499" y="43438"/>
                  <a:pt x="18360" y="43438"/>
                </a:cubicBezTo>
                <a:cubicBezTo>
                  <a:pt x="18221" y="43438"/>
                  <a:pt x="18221" y="43438"/>
                  <a:pt x="18082" y="43438"/>
                </a:cubicBezTo>
                <a:cubicBezTo>
                  <a:pt x="17666" y="43438"/>
                  <a:pt x="17249" y="43216"/>
                  <a:pt x="16832" y="43216"/>
                </a:cubicBezTo>
                <a:cubicBezTo>
                  <a:pt x="16687" y="43216"/>
                  <a:pt x="16687" y="43000"/>
                  <a:pt x="16549" y="43000"/>
                </a:cubicBezTo>
                <a:cubicBezTo>
                  <a:pt x="16410" y="43000"/>
                  <a:pt x="16132" y="43000"/>
                  <a:pt x="15993" y="42777"/>
                </a:cubicBezTo>
                <a:cubicBezTo>
                  <a:pt x="15715" y="42777"/>
                  <a:pt x="15715" y="42777"/>
                  <a:pt x="15715" y="42777"/>
                </a:cubicBezTo>
                <a:cubicBezTo>
                  <a:pt x="15576" y="42777"/>
                  <a:pt x="15298" y="42777"/>
                  <a:pt x="15159" y="42561"/>
                </a:cubicBezTo>
                <a:cubicBezTo>
                  <a:pt x="15020" y="42561"/>
                  <a:pt x="14742" y="42561"/>
                  <a:pt x="14604" y="42338"/>
                </a:cubicBezTo>
                <a:cubicBezTo>
                  <a:pt x="14326" y="42338"/>
                  <a:pt x="14048" y="42122"/>
                  <a:pt x="13770" y="41900"/>
                </a:cubicBezTo>
                <a:cubicBezTo>
                  <a:pt x="13631" y="41900"/>
                  <a:pt x="13631" y="41900"/>
                  <a:pt x="13631" y="41900"/>
                </a:cubicBezTo>
                <a:cubicBezTo>
                  <a:pt x="13492" y="41900"/>
                  <a:pt x="13492" y="41900"/>
                  <a:pt x="13353" y="41900"/>
                </a:cubicBezTo>
                <a:cubicBezTo>
                  <a:pt x="13353" y="41683"/>
                  <a:pt x="13353" y="41683"/>
                  <a:pt x="13353" y="41683"/>
                </a:cubicBezTo>
                <a:cubicBezTo>
                  <a:pt x="13214" y="41461"/>
                  <a:pt x="13214" y="41244"/>
                  <a:pt x="12936" y="41022"/>
                </a:cubicBezTo>
                <a:cubicBezTo>
                  <a:pt x="12797" y="40805"/>
                  <a:pt x="12797" y="40805"/>
                  <a:pt x="12659" y="40805"/>
                </a:cubicBezTo>
                <a:cubicBezTo>
                  <a:pt x="12659" y="40805"/>
                  <a:pt x="12520" y="40805"/>
                  <a:pt x="12520" y="40583"/>
                </a:cubicBezTo>
                <a:cubicBezTo>
                  <a:pt x="12381" y="40583"/>
                  <a:pt x="12381" y="40583"/>
                  <a:pt x="12242" y="40366"/>
                </a:cubicBezTo>
                <a:cubicBezTo>
                  <a:pt x="12242" y="40366"/>
                  <a:pt x="12103" y="40144"/>
                  <a:pt x="11958" y="39927"/>
                </a:cubicBezTo>
                <a:cubicBezTo>
                  <a:pt x="11681" y="39927"/>
                  <a:pt x="11542" y="39705"/>
                  <a:pt x="11264" y="39705"/>
                </a:cubicBezTo>
                <a:cubicBezTo>
                  <a:pt x="11264" y="39488"/>
                  <a:pt x="11264" y="39488"/>
                  <a:pt x="11264" y="39488"/>
                </a:cubicBezTo>
                <a:cubicBezTo>
                  <a:pt x="10847" y="39266"/>
                  <a:pt x="10569" y="39050"/>
                  <a:pt x="10430" y="38827"/>
                </a:cubicBezTo>
                <a:cubicBezTo>
                  <a:pt x="10847" y="38611"/>
                  <a:pt x="10986" y="37950"/>
                  <a:pt x="10986" y="37733"/>
                </a:cubicBezTo>
                <a:cubicBezTo>
                  <a:pt x="11125" y="37511"/>
                  <a:pt x="11125" y="37511"/>
                  <a:pt x="11403" y="37294"/>
                </a:cubicBezTo>
                <a:cubicBezTo>
                  <a:pt x="11681" y="37294"/>
                  <a:pt x="11819" y="37294"/>
                  <a:pt x="12103" y="37294"/>
                </a:cubicBezTo>
                <a:cubicBezTo>
                  <a:pt x="12381" y="37294"/>
                  <a:pt x="12659" y="37294"/>
                  <a:pt x="12797" y="37511"/>
                </a:cubicBezTo>
                <a:cubicBezTo>
                  <a:pt x="12936" y="37511"/>
                  <a:pt x="12936" y="37511"/>
                  <a:pt x="13075" y="37511"/>
                </a:cubicBezTo>
                <a:cubicBezTo>
                  <a:pt x="13492" y="37511"/>
                  <a:pt x="13909" y="37072"/>
                  <a:pt x="14048" y="36416"/>
                </a:cubicBezTo>
                <a:cubicBezTo>
                  <a:pt x="14326" y="35977"/>
                  <a:pt x="14187" y="35322"/>
                  <a:pt x="14048" y="34883"/>
                </a:cubicBezTo>
                <a:cubicBezTo>
                  <a:pt x="13909" y="34883"/>
                  <a:pt x="13909" y="34661"/>
                  <a:pt x="13909" y="34661"/>
                </a:cubicBezTo>
                <a:cubicBezTo>
                  <a:pt x="13909" y="33783"/>
                  <a:pt x="13631" y="32905"/>
                  <a:pt x="13353" y="32466"/>
                </a:cubicBezTo>
                <a:cubicBezTo>
                  <a:pt x="13214" y="32250"/>
                  <a:pt x="13214" y="31811"/>
                  <a:pt x="13075" y="31588"/>
                </a:cubicBezTo>
                <a:cubicBezTo>
                  <a:pt x="13075" y="31372"/>
                  <a:pt x="13075" y="31372"/>
                  <a:pt x="13075" y="31372"/>
                </a:cubicBezTo>
                <a:cubicBezTo>
                  <a:pt x="12936" y="30933"/>
                  <a:pt x="12520" y="29394"/>
                  <a:pt x="11819" y="28955"/>
                </a:cubicBezTo>
                <a:cubicBezTo>
                  <a:pt x="11681" y="28738"/>
                  <a:pt x="11403" y="28738"/>
                  <a:pt x="11264" y="28738"/>
                </a:cubicBezTo>
                <a:cubicBezTo>
                  <a:pt x="10986" y="28738"/>
                  <a:pt x="10708" y="28738"/>
                  <a:pt x="10569" y="28738"/>
                </a:cubicBezTo>
                <a:cubicBezTo>
                  <a:pt x="10430" y="28955"/>
                  <a:pt x="10430" y="28955"/>
                  <a:pt x="10430" y="28955"/>
                </a:cubicBezTo>
                <a:cubicBezTo>
                  <a:pt x="10291" y="28955"/>
                  <a:pt x="10152" y="28738"/>
                  <a:pt x="10013" y="28516"/>
                </a:cubicBezTo>
                <a:cubicBezTo>
                  <a:pt x="9874" y="28300"/>
                  <a:pt x="9874" y="28300"/>
                  <a:pt x="9874" y="28300"/>
                </a:cubicBezTo>
                <a:cubicBezTo>
                  <a:pt x="9736" y="28077"/>
                  <a:pt x="9458" y="27861"/>
                  <a:pt x="9319" y="27644"/>
                </a:cubicBezTo>
                <a:cubicBezTo>
                  <a:pt x="9041" y="27205"/>
                  <a:pt x="8763" y="26983"/>
                  <a:pt x="8485" y="26544"/>
                </a:cubicBezTo>
                <a:cubicBezTo>
                  <a:pt x="8207" y="25888"/>
                  <a:pt x="7929" y="25450"/>
                  <a:pt x="7791" y="24788"/>
                </a:cubicBezTo>
                <a:cubicBezTo>
                  <a:pt x="7652" y="24133"/>
                  <a:pt x="7374" y="23255"/>
                  <a:pt x="6813" y="22377"/>
                </a:cubicBezTo>
                <a:cubicBezTo>
                  <a:pt x="6396" y="21938"/>
                  <a:pt x="6118" y="21716"/>
                  <a:pt x="5840" y="21500"/>
                </a:cubicBezTo>
                <a:cubicBezTo>
                  <a:pt x="5701" y="21277"/>
                  <a:pt x="5701" y="21277"/>
                  <a:pt x="5701" y="21277"/>
                </a:cubicBezTo>
                <a:cubicBezTo>
                  <a:pt x="5562" y="21277"/>
                  <a:pt x="5562" y="21061"/>
                  <a:pt x="5423" y="20838"/>
                </a:cubicBezTo>
                <a:cubicBezTo>
                  <a:pt x="5423" y="20622"/>
                  <a:pt x="5423" y="20622"/>
                  <a:pt x="5423" y="20622"/>
                </a:cubicBezTo>
                <a:cubicBezTo>
                  <a:pt x="5145" y="19961"/>
                  <a:pt x="4868" y="19522"/>
                  <a:pt x="4729" y="18866"/>
                </a:cubicBezTo>
                <a:cubicBezTo>
                  <a:pt x="4451" y="17550"/>
                  <a:pt x="4451" y="17550"/>
                  <a:pt x="4451" y="17550"/>
                </a:cubicBezTo>
                <a:cubicBezTo>
                  <a:pt x="0" y="31150"/>
                  <a:pt x="0" y="31150"/>
                  <a:pt x="0" y="31150"/>
                </a:cubicBezTo>
                <a:cubicBezTo>
                  <a:pt x="8763" y="56377"/>
                  <a:pt x="8763" y="56377"/>
                  <a:pt x="8763" y="56377"/>
                </a:cubicBezTo>
                <a:cubicBezTo>
                  <a:pt x="10291" y="62961"/>
                  <a:pt x="14048" y="63183"/>
                  <a:pt x="14326" y="63183"/>
                </a:cubicBezTo>
                <a:cubicBezTo>
                  <a:pt x="15993" y="69983"/>
                  <a:pt x="15993" y="69983"/>
                  <a:pt x="15993" y="69983"/>
                </a:cubicBezTo>
                <a:cubicBezTo>
                  <a:pt x="31714" y="82050"/>
                  <a:pt x="31714" y="82050"/>
                  <a:pt x="31714" y="82050"/>
                </a:cubicBezTo>
                <a:cubicBezTo>
                  <a:pt x="31153" y="84238"/>
                  <a:pt x="29902" y="95211"/>
                  <a:pt x="27818" y="115394"/>
                </a:cubicBezTo>
                <a:cubicBezTo>
                  <a:pt x="27679" y="116050"/>
                  <a:pt x="27679" y="116050"/>
                  <a:pt x="27679" y="116050"/>
                </a:cubicBezTo>
                <a:cubicBezTo>
                  <a:pt x="47151" y="120000"/>
                  <a:pt x="47151" y="120000"/>
                  <a:pt x="47151" y="120000"/>
                </a:cubicBezTo>
                <a:cubicBezTo>
                  <a:pt x="47151" y="119561"/>
                  <a:pt x="47151" y="119561"/>
                  <a:pt x="47151" y="119561"/>
                </a:cubicBezTo>
                <a:cubicBezTo>
                  <a:pt x="47290" y="119122"/>
                  <a:pt x="47290" y="118683"/>
                  <a:pt x="47429" y="118466"/>
                </a:cubicBezTo>
                <a:cubicBezTo>
                  <a:pt x="47429" y="118027"/>
                  <a:pt x="47568" y="117805"/>
                  <a:pt x="47568" y="117366"/>
                </a:cubicBezTo>
                <a:cubicBezTo>
                  <a:pt x="47568" y="117366"/>
                  <a:pt x="47707" y="117150"/>
                  <a:pt x="47707" y="117150"/>
                </a:cubicBezTo>
                <a:cubicBezTo>
                  <a:pt x="47707" y="116927"/>
                  <a:pt x="47707" y="116927"/>
                  <a:pt x="47707" y="116711"/>
                </a:cubicBezTo>
                <a:cubicBezTo>
                  <a:pt x="47707" y="116488"/>
                  <a:pt x="47846" y="116488"/>
                  <a:pt x="47846" y="116272"/>
                </a:cubicBezTo>
                <a:cubicBezTo>
                  <a:pt x="47985" y="116050"/>
                  <a:pt x="48124" y="115833"/>
                  <a:pt x="48124" y="115394"/>
                </a:cubicBezTo>
                <a:cubicBezTo>
                  <a:pt x="48263" y="115172"/>
                  <a:pt x="48402" y="114955"/>
                  <a:pt x="48402" y="114516"/>
                </a:cubicBezTo>
                <a:cubicBezTo>
                  <a:pt x="48541" y="113855"/>
                  <a:pt x="48819" y="113200"/>
                  <a:pt x="49096" y="112761"/>
                </a:cubicBezTo>
                <a:cubicBezTo>
                  <a:pt x="49096" y="112761"/>
                  <a:pt x="49096" y="112538"/>
                  <a:pt x="49235" y="112538"/>
                </a:cubicBezTo>
                <a:cubicBezTo>
                  <a:pt x="49235" y="112322"/>
                  <a:pt x="49374" y="112322"/>
                  <a:pt x="49513" y="111883"/>
                </a:cubicBezTo>
                <a:cubicBezTo>
                  <a:pt x="49652" y="111661"/>
                  <a:pt x="49652" y="111222"/>
                  <a:pt x="49652" y="111005"/>
                </a:cubicBezTo>
                <a:cubicBezTo>
                  <a:pt x="49652" y="111005"/>
                  <a:pt x="49652" y="110783"/>
                  <a:pt x="49652" y="110783"/>
                </a:cubicBezTo>
                <a:cubicBezTo>
                  <a:pt x="49652" y="110566"/>
                  <a:pt x="49652" y="110350"/>
                  <a:pt x="49652" y="110127"/>
                </a:cubicBezTo>
                <a:cubicBezTo>
                  <a:pt x="49652" y="109688"/>
                  <a:pt x="49652" y="109033"/>
                  <a:pt x="49791" y="108811"/>
                </a:cubicBezTo>
                <a:cubicBezTo>
                  <a:pt x="50069" y="108372"/>
                  <a:pt x="50347" y="107933"/>
                  <a:pt x="50630" y="107494"/>
                </a:cubicBezTo>
                <a:cubicBezTo>
                  <a:pt x="50908" y="106838"/>
                  <a:pt x="50908" y="106838"/>
                  <a:pt x="50908" y="106838"/>
                </a:cubicBezTo>
                <a:cubicBezTo>
                  <a:pt x="51186" y="106400"/>
                  <a:pt x="51464" y="106177"/>
                  <a:pt x="51464" y="105300"/>
                </a:cubicBezTo>
                <a:cubicBezTo>
                  <a:pt x="51464" y="105083"/>
                  <a:pt x="51464" y="104861"/>
                  <a:pt x="51464" y="104644"/>
                </a:cubicBezTo>
                <a:cubicBezTo>
                  <a:pt x="51464" y="104644"/>
                  <a:pt x="51464" y="104644"/>
                  <a:pt x="51464" y="104422"/>
                </a:cubicBezTo>
                <a:cubicBezTo>
                  <a:pt x="51464" y="104422"/>
                  <a:pt x="51464" y="104422"/>
                  <a:pt x="51603" y="104422"/>
                </a:cubicBezTo>
                <a:cubicBezTo>
                  <a:pt x="51742" y="104422"/>
                  <a:pt x="52020" y="104205"/>
                  <a:pt x="52158" y="103766"/>
                </a:cubicBezTo>
                <a:cubicBezTo>
                  <a:pt x="52297" y="103544"/>
                  <a:pt x="52297" y="103327"/>
                  <a:pt x="52297" y="102888"/>
                </a:cubicBezTo>
                <a:cubicBezTo>
                  <a:pt x="52297" y="102888"/>
                  <a:pt x="52436" y="102666"/>
                  <a:pt x="52436" y="102666"/>
                </a:cubicBezTo>
                <a:cubicBezTo>
                  <a:pt x="52436" y="102666"/>
                  <a:pt x="52575" y="102450"/>
                  <a:pt x="52575" y="102450"/>
                </a:cubicBezTo>
                <a:cubicBezTo>
                  <a:pt x="52714" y="102227"/>
                  <a:pt x="52853" y="102011"/>
                  <a:pt x="52992" y="101572"/>
                </a:cubicBezTo>
                <a:cubicBezTo>
                  <a:pt x="53131" y="101355"/>
                  <a:pt x="53131" y="101355"/>
                  <a:pt x="53131" y="101133"/>
                </a:cubicBezTo>
                <a:cubicBezTo>
                  <a:pt x="53270" y="100916"/>
                  <a:pt x="53270" y="100694"/>
                  <a:pt x="53548" y="100255"/>
                </a:cubicBezTo>
                <a:cubicBezTo>
                  <a:pt x="53548" y="100255"/>
                  <a:pt x="53548" y="100255"/>
                  <a:pt x="53687" y="100038"/>
                </a:cubicBezTo>
                <a:cubicBezTo>
                  <a:pt x="53826" y="100038"/>
                  <a:pt x="53964" y="99816"/>
                  <a:pt x="53964" y="99377"/>
                </a:cubicBezTo>
                <a:cubicBezTo>
                  <a:pt x="54103" y="99600"/>
                  <a:pt x="54381" y="99600"/>
                  <a:pt x="54520" y="99600"/>
                </a:cubicBezTo>
                <a:cubicBezTo>
                  <a:pt x="54798" y="99600"/>
                  <a:pt x="55076" y="99377"/>
                  <a:pt x="55076" y="98500"/>
                </a:cubicBezTo>
                <a:cubicBezTo>
                  <a:pt x="55076" y="98283"/>
                  <a:pt x="55076" y="98283"/>
                  <a:pt x="55076" y="98061"/>
                </a:cubicBezTo>
                <a:cubicBezTo>
                  <a:pt x="55220" y="98061"/>
                  <a:pt x="55220" y="98061"/>
                  <a:pt x="55359" y="98061"/>
                </a:cubicBezTo>
                <a:cubicBezTo>
                  <a:pt x="55359" y="98061"/>
                  <a:pt x="55498" y="98061"/>
                  <a:pt x="55498" y="98061"/>
                </a:cubicBezTo>
                <a:cubicBezTo>
                  <a:pt x="55776" y="98283"/>
                  <a:pt x="55915" y="98283"/>
                  <a:pt x="56054" y="98283"/>
                </a:cubicBezTo>
                <a:cubicBezTo>
                  <a:pt x="56332" y="98283"/>
                  <a:pt x="56610" y="98061"/>
                  <a:pt x="56749" y="97844"/>
                </a:cubicBezTo>
                <a:cubicBezTo>
                  <a:pt x="56888" y="97622"/>
                  <a:pt x="56888" y="97405"/>
                  <a:pt x="57026" y="97183"/>
                </a:cubicBezTo>
                <a:cubicBezTo>
                  <a:pt x="57026" y="97183"/>
                  <a:pt x="57026" y="97183"/>
                  <a:pt x="57026" y="97183"/>
                </a:cubicBezTo>
                <a:cubicBezTo>
                  <a:pt x="57165" y="96966"/>
                  <a:pt x="57165" y="96966"/>
                  <a:pt x="57304" y="96966"/>
                </a:cubicBezTo>
                <a:cubicBezTo>
                  <a:pt x="57443" y="96744"/>
                  <a:pt x="57443" y="96744"/>
                  <a:pt x="57443" y="96744"/>
                </a:cubicBezTo>
                <a:cubicBezTo>
                  <a:pt x="57721" y="96527"/>
                  <a:pt x="58138" y="96088"/>
                  <a:pt x="58138" y="95211"/>
                </a:cubicBezTo>
                <a:cubicBezTo>
                  <a:pt x="58277" y="94550"/>
                  <a:pt x="58277" y="93894"/>
                  <a:pt x="58138" y="93455"/>
                </a:cubicBezTo>
                <a:cubicBezTo>
                  <a:pt x="57999" y="92794"/>
                  <a:pt x="57860" y="92138"/>
                  <a:pt x="57582" y="91700"/>
                </a:cubicBezTo>
                <a:cubicBezTo>
                  <a:pt x="57582" y="91700"/>
                  <a:pt x="57582" y="91700"/>
                  <a:pt x="57721" y="91700"/>
                </a:cubicBezTo>
                <a:cubicBezTo>
                  <a:pt x="57721" y="91700"/>
                  <a:pt x="57721" y="91700"/>
                  <a:pt x="57721" y="91700"/>
                </a:cubicBezTo>
                <a:cubicBezTo>
                  <a:pt x="58277" y="91700"/>
                  <a:pt x="58971" y="91261"/>
                  <a:pt x="59388" y="90605"/>
                </a:cubicBezTo>
                <a:cubicBezTo>
                  <a:pt x="59527" y="90166"/>
                  <a:pt x="59666" y="89505"/>
                  <a:pt x="59805" y="88850"/>
                </a:cubicBezTo>
                <a:cubicBezTo>
                  <a:pt x="59944" y="87533"/>
                  <a:pt x="60088" y="87094"/>
                  <a:pt x="60366" y="87094"/>
                </a:cubicBezTo>
                <a:cubicBezTo>
                  <a:pt x="60505" y="87094"/>
                  <a:pt x="60505" y="87094"/>
                  <a:pt x="60505" y="87094"/>
                </a:cubicBezTo>
                <a:cubicBezTo>
                  <a:pt x="60783" y="87094"/>
                  <a:pt x="60922" y="87311"/>
                  <a:pt x="61339" y="87533"/>
                </a:cubicBezTo>
                <a:cubicBezTo>
                  <a:pt x="61617" y="87750"/>
                  <a:pt x="62033" y="87972"/>
                  <a:pt x="62450" y="87972"/>
                </a:cubicBezTo>
                <a:cubicBezTo>
                  <a:pt x="62728" y="87972"/>
                  <a:pt x="62867" y="87972"/>
                  <a:pt x="63006" y="87750"/>
                </a:cubicBezTo>
                <a:cubicBezTo>
                  <a:pt x="64117" y="87311"/>
                  <a:pt x="64534" y="85777"/>
                  <a:pt x="64812" y="84461"/>
                </a:cubicBezTo>
                <a:cubicBezTo>
                  <a:pt x="65095" y="83361"/>
                  <a:pt x="65512" y="82266"/>
                  <a:pt x="65929" y="81172"/>
                </a:cubicBezTo>
                <a:cubicBezTo>
                  <a:pt x="65929" y="80950"/>
                  <a:pt x="65929" y="80950"/>
                  <a:pt x="65929" y="80950"/>
                </a:cubicBezTo>
                <a:cubicBezTo>
                  <a:pt x="66207" y="80511"/>
                  <a:pt x="66485" y="79855"/>
                  <a:pt x="66624" y="78977"/>
                </a:cubicBezTo>
                <a:cubicBezTo>
                  <a:pt x="66624" y="78755"/>
                  <a:pt x="66762" y="78538"/>
                  <a:pt x="66762" y="78316"/>
                </a:cubicBezTo>
                <a:cubicBezTo>
                  <a:pt x="66762" y="78100"/>
                  <a:pt x="66762" y="78100"/>
                  <a:pt x="66762" y="77877"/>
                </a:cubicBezTo>
                <a:cubicBezTo>
                  <a:pt x="66762" y="77877"/>
                  <a:pt x="66762" y="77877"/>
                  <a:pt x="66762" y="77877"/>
                </a:cubicBezTo>
                <a:cubicBezTo>
                  <a:pt x="66762" y="77438"/>
                  <a:pt x="66901" y="77000"/>
                  <a:pt x="66624" y="76561"/>
                </a:cubicBezTo>
                <a:cubicBezTo>
                  <a:pt x="66485" y="76344"/>
                  <a:pt x="66485" y="76122"/>
                  <a:pt x="66346" y="76122"/>
                </a:cubicBezTo>
                <a:cubicBezTo>
                  <a:pt x="66485" y="75905"/>
                  <a:pt x="66485" y="75683"/>
                  <a:pt x="66624" y="75244"/>
                </a:cubicBezTo>
                <a:cubicBezTo>
                  <a:pt x="66624" y="75244"/>
                  <a:pt x="66624" y="75027"/>
                  <a:pt x="66624" y="75027"/>
                </a:cubicBezTo>
                <a:cubicBezTo>
                  <a:pt x="66624" y="74805"/>
                  <a:pt x="66624" y="74805"/>
                  <a:pt x="66762" y="74588"/>
                </a:cubicBezTo>
                <a:cubicBezTo>
                  <a:pt x="67040" y="74366"/>
                  <a:pt x="67318" y="73927"/>
                  <a:pt x="67596" y="73494"/>
                </a:cubicBezTo>
                <a:cubicBezTo>
                  <a:pt x="67735" y="73055"/>
                  <a:pt x="67874" y="72616"/>
                  <a:pt x="67874" y="71955"/>
                </a:cubicBezTo>
                <a:cubicBezTo>
                  <a:pt x="67874" y="71738"/>
                  <a:pt x="67874" y="71516"/>
                  <a:pt x="68013" y="71300"/>
                </a:cubicBezTo>
                <a:cubicBezTo>
                  <a:pt x="68013" y="71077"/>
                  <a:pt x="68152" y="71077"/>
                  <a:pt x="68291" y="70861"/>
                </a:cubicBezTo>
                <a:cubicBezTo>
                  <a:pt x="68569" y="70638"/>
                  <a:pt x="68846" y="70200"/>
                  <a:pt x="68985" y="69322"/>
                </a:cubicBezTo>
                <a:cubicBezTo>
                  <a:pt x="68985" y="68666"/>
                  <a:pt x="68846" y="68005"/>
                  <a:pt x="68430" y="67788"/>
                </a:cubicBezTo>
                <a:cubicBezTo>
                  <a:pt x="68291" y="67566"/>
                  <a:pt x="68152" y="67566"/>
                  <a:pt x="68013" y="67566"/>
                </a:cubicBezTo>
                <a:cubicBezTo>
                  <a:pt x="67874" y="67566"/>
                  <a:pt x="67874" y="67566"/>
                  <a:pt x="67735" y="67350"/>
                </a:cubicBezTo>
                <a:cubicBezTo>
                  <a:pt x="67596" y="67350"/>
                  <a:pt x="67457" y="67127"/>
                  <a:pt x="67318" y="66911"/>
                </a:cubicBezTo>
                <a:cubicBezTo>
                  <a:pt x="67040" y="66472"/>
                  <a:pt x="67040" y="66250"/>
                  <a:pt x="67040" y="66250"/>
                </a:cubicBezTo>
                <a:cubicBezTo>
                  <a:pt x="67179" y="66250"/>
                  <a:pt x="67457" y="66250"/>
                  <a:pt x="67596" y="66250"/>
                </a:cubicBezTo>
                <a:cubicBezTo>
                  <a:pt x="67735" y="66250"/>
                  <a:pt x="67735" y="66250"/>
                  <a:pt x="67735" y="66250"/>
                </a:cubicBezTo>
                <a:cubicBezTo>
                  <a:pt x="67874" y="66250"/>
                  <a:pt x="68013" y="66250"/>
                  <a:pt x="68152" y="66250"/>
                </a:cubicBezTo>
                <a:cubicBezTo>
                  <a:pt x="68291" y="66250"/>
                  <a:pt x="68430" y="66033"/>
                  <a:pt x="68569" y="66033"/>
                </a:cubicBezTo>
                <a:cubicBezTo>
                  <a:pt x="68846" y="66033"/>
                  <a:pt x="68985" y="65811"/>
                  <a:pt x="69263" y="65811"/>
                </a:cubicBezTo>
                <a:cubicBezTo>
                  <a:pt x="69402" y="66911"/>
                  <a:pt x="69824" y="68444"/>
                  <a:pt x="70797" y="68666"/>
                </a:cubicBezTo>
                <a:cubicBezTo>
                  <a:pt x="70936" y="68666"/>
                  <a:pt x="70936" y="68666"/>
                  <a:pt x="70936" y="68666"/>
                </a:cubicBezTo>
                <a:cubicBezTo>
                  <a:pt x="70936" y="68666"/>
                  <a:pt x="71075" y="68666"/>
                  <a:pt x="71075" y="68666"/>
                </a:cubicBezTo>
                <a:cubicBezTo>
                  <a:pt x="71353" y="68666"/>
                  <a:pt x="71492" y="68666"/>
                  <a:pt x="71769" y="68227"/>
                </a:cubicBezTo>
                <a:cubicBezTo>
                  <a:pt x="71908" y="68005"/>
                  <a:pt x="71908" y="67788"/>
                  <a:pt x="71908" y="67566"/>
                </a:cubicBezTo>
                <a:cubicBezTo>
                  <a:pt x="71908" y="67566"/>
                  <a:pt x="71908" y="67566"/>
                  <a:pt x="71908" y="67566"/>
                </a:cubicBezTo>
                <a:cubicBezTo>
                  <a:pt x="72047" y="67566"/>
                  <a:pt x="72186" y="67788"/>
                  <a:pt x="72325" y="67788"/>
                </a:cubicBezTo>
                <a:cubicBezTo>
                  <a:pt x="72464" y="67788"/>
                  <a:pt x="72464" y="67788"/>
                  <a:pt x="72603" y="67788"/>
                </a:cubicBezTo>
                <a:cubicBezTo>
                  <a:pt x="72742" y="67566"/>
                  <a:pt x="73020" y="67350"/>
                  <a:pt x="73159" y="66911"/>
                </a:cubicBezTo>
                <a:cubicBezTo>
                  <a:pt x="73159" y="66688"/>
                  <a:pt x="73159" y="66688"/>
                  <a:pt x="73159" y="66472"/>
                </a:cubicBezTo>
                <a:cubicBezTo>
                  <a:pt x="73298" y="66688"/>
                  <a:pt x="73437" y="66688"/>
                  <a:pt x="73437" y="66688"/>
                </a:cubicBezTo>
                <a:cubicBezTo>
                  <a:pt x="73575" y="66911"/>
                  <a:pt x="73714" y="66911"/>
                  <a:pt x="73853" y="66911"/>
                </a:cubicBezTo>
                <a:cubicBezTo>
                  <a:pt x="74409" y="66911"/>
                  <a:pt x="74692" y="66033"/>
                  <a:pt x="74831" y="65594"/>
                </a:cubicBezTo>
                <a:cubicBezTo>
                  <a:pt x="74970" y="65372"/>
                  <a:pt x="74970" y="65155"/>
                  <a:pt x="75109" y="65155"/>
                </a:cubicBezTo>
                <a:cubicBezTo>
                  <a:pt x="75248" y="64933"/>
                  <a:pt x="75248" y="64716"/>
                  <a:pt x="75387" y="64500"/>
                </a:cubicBezTo>
                <a:cubicBezTo>
                  <a:pt x="75387" y="64277"/>
                  <a:pt x="75526" y="64277"/>
                  <a:pt x="75526" y="64061"/>
                </a:cubicBezTo>
                <a:cubicBezTo>
                  <a:pt x="75665" y="64061"/>
                  <a:pt x="75804" y="63838"/>
                  <a:pt x="75804" y="63838"/>
                </a:cubicBezTo>
                <a:cubicBezTo>
                  <a:pt x="76082" y="63622"/>
                  <a:pt x="76360" y="63400"/>
                  <a:pt x="76499" y="62744"/>
                </a:cubicBezTo>
                <a:cubicBezTo>
                  <a:pt x="76637" y="62522"/>
                  <a:pt x="76637" y="62305"/>
                  <a:pt x="76776" y="62083"/>
                </a:cubicBezTo>
                <a:cubicBezTo>
                  <a:pt x="76776" y="61644"/>
                  <a:pt x="76776" y="61427"/>
                  <a:pt x="76915" y="61427"/>
                </a:cubicBezTo>
                <a:cubicBezTo>
                  <a:pt x="76915" y="61205"/>
                  <a:pt x="77054" y="61205"/>
                  <a:pt x="77193" y="60988"/>
                </a:cubicBezTo>
                <a:cubicBezTo>
                  <a:pt x="77332" y="60988"/>
                  <a:pt x="77610" y="60766"/>
                  <a:pt x="77749" y="60550"/>
                </a:cubicBezTo>
                <a:cubicBezTo>
                  <a:pt x="78166" y="59672"/>
                  <a:pt x="78166" y="58794"/>
                  <a:pt x="78027" y="57916"/>
                </a:cubicBezTo>
                <a:cubicBezTo>
                  <a:pt x="78027" y="57694"/>
                  <a:pt x="78027" y="57477"/>
                  <a:pt x="78027" y="57255"/>
                </a:cubicBezTo>
                <a:cubicBezTo>
                  <a:pt x="78027" y="57255"/>
                  <a:pt x="78027" y="57038"/>
                  <a:pt x="78027" y="57038"/>
                </a:cubicBezTo>
                <a:cubicBezTo>
                  <a:pt x="78166" y="56816"/>
                  <a:pt x="78166" y="56377"/>
                  <a:pt x="78027" y="55938"/>
                </a:cubicBezTo>
                <a:cubicBezTo>
                  <a:pt x="77888" y="55500"/>
                  <a:pt x="77610" y="55066"/>
                  <a:pt x="77332" y="54405"/>
                </a:cubicBezTo>
                <a:cubicBezTo>
                  <a:pt x="77193" y="54188"/>
                  <a:pt x="77054" y="53966"/>
                  <a:pt x="76776" y="53527"/>
                </a:cubicBezTo>
                <a:cubicBezTo>
                  <a:pt x="76637" y="53088"/>
                  <a:pt x="76499" y="52872"/>
                  <a:pt x="76360" y="52433"/>
                </a:cubicBezTo>
                <a:cubicBezTo>
                  <a:pt x="76221" y="52211"/>
                  <a:pt x="76082" y="51994"/>
                  <a:pt x="76082" y="51555"/>
                </a:cubicBezTo>
                <a:cubicBezTo>
                  <a:pt x="76082" y="51333"/>
                  <a:pt x="75943" y="50894"/>
                  <a:pt x="75804" y="50677"/>
                </a:cubicBezTo>
                <a:cubicBezTo>
                  <a:pt x="75804" y="50455"/>
                  <a:pt x="75665" y="50238"/>
                  <a:pt x="75526" y="50016"/>
                </a:cubicBezTo>
                <a:cubicBezTo>
                  <a:pt x="75387" y="49800"/>
                  <a:pt x="75109" y="49138"/>
                  <a:pt x="75109" y="48922"/>
                </a:cubicBezTo>
                <a:cubicBezTo>
                  <a:pt x="75109" y="48922"/>
                  <a:pt x="75109" y="48922"/>
                  <a:pt x="75109" y="48922"/>
                </a:cubicBezTo>
                <a:cubicBezTo>
                  <a:pt x="75109" y="48922"/>
                  <a:pt x="75248" y="48922"/>
                  <a:pt x="75248" y="48922"/>
                </a:cubicBezTo>
                <a:cubicBezTo>
                  <a:pt x="75387" y="48922"/>
                  <a:pt x="75526" y="48922"/>
                  <a:pt x="75665" y="48922"/>
                </a:cubicBezTo>
                <a:cubicBezTo>
                  <a:pt x="75943" y="48922"/>
                  <a:pt x="76082" y="48700"/>
                  <a:pt x="76360" y="48483"/>
                </a:cubicBezTo>
                <a:cubicBezTo>
                  <a:pt x="76499" y="48261"/>
                  <a:pt x="76637" y="47822"/>
                  <a:pt x="76915" y="47605"/>
                </a:cubicBezTo>
                <a:cubicBezTo>
                  <a:pt x="77193" y="46944"/>
                  <a:pt x="77332" y="46505"/>
                  <a:pt x="77332" y="45850"/>
                </a:cubicBezTo>
                <a:cubicBezTo>
                  <a:pt x="77332" y="44533"/>
                  <a:pt x="76776" y="44533"/>
                  <a:pt x="76499" y="44533"/>
                </a:cubicBezTo>
                <a:cubicBezTo>
                  <a:pt x="76360" y="44533"/>
                  <a:pt x="76360" y="44533"/>
                  <a:pt x="76221" y="44316"/>
                </a:cubicBezTo>
                <a:cubicBezTo>
                  <a:pt x="76221" y="44316"/>
                  <a:pt x="76221" y="44316"/>
                  <a:pt x="76221" y="44316"/>
                </a:cubicBezTo>
                <a:cubicBezTo>
                  <a:pt x="76360" y="43877"/>
                  <a:pt x="76776" y="43216"/>
                  <a:pt x="76637" y="42338"/>
                </a:cubicBezTo>
                <a:cubicBezTo>
                  <a:pt x="76637" y="42122"/>
                  <a:pt x="76499" y="41683"/>
                  <a:pt x="76221" y="41461"/>
                </a:cubicBezTo>
                <a:cubicBezTo>
                  <a:pt x="75943" y="41244"/>
                  <a:pt x="75665" y="41022"/>
                  <a:pt x="75387" y="41022"/>
                </a:cubicBezTo>
                <a:cubicBezTo>
                  <a:pt x="75109" y="41022"/>
                  <a:pt x="74970" y="40805"/>
                  <a:pt x="74831" y="40583"/>
                </a:cubicBezTo>
                <a:cubicBezTo>
                  <a:pt x="74692" y="40583"/>
                  <a:pt x="74554" y="40366"/>
                  <a:pt x="74554" y="40366"/>
                </a:cubicBezTo>
                <a:cubicBezTo>
                  <a:pt x="74409" y="40144"/>
                  <a:pt x="74270" y="39705"/>
                  <a:pt x="74131" y="39488"/>
                </a:cubicBezTo>
                <a:cubicBezTo>
                  <a:pt x="73992" y="39488"/>
                  <a:pt x="73992" y="39488"/>
                  <a:pt x="73992" y="39488"/>
                </a:cubicBezTo>
                <a:cubicBezTo>
                  <a:pt x="73992" y="39488"/>
                  <a:pt x="73992" y="39266"/>
                  <a:pt x="73992" y="39266"/>
                </a:cubicBezTo>
                <a:cubicBezTo>
                  <a:pt x="74131" y="38611"/>
                  <a:pt x="74131" y="38172"/>
                  <a:pt x="73992" y="37950"/>
                </a:cubicBezTo>
                <a:cubicBezTo>
                  <a:pt x="73853" y="37733"/>
                  <a:pt x="73714" y="37294"/>
                  <a:pt x="73159" y="37294"/>
                </a:cubicBezTo>
                <a:cubicBezTo>
                  <a:pt x="72742" y="37294"/>
                  <a:pt x="72325" y="37511"/>
                  <a:pt x="72186" y="37733"/>
                </a:cubicBezTo>
                <a:cubicBezTo>
                  <a:pt x="72047" y="37950"/>
                  <a:pt x="71908" y="37950"/>
                  <a:pt x="71769" y="37950"/>
                </a:cubicBezTo>
                <a:cubicBezTo>
                  <a:pt x="71631" y="37950"/>
                  <a:pt x="71631" y="37950"/>
                  <a:pt x="71492" y="37950"/>
                </a:cubicBezTo>
                <a:cubicBezTo>
                  <a:pt x="71353" y="37733"/>
                  <a:pt x="71353" y="37733"/>
                  <a:pt x="71214" y="37511"/>
                </a:cubicBezTo>
                <a:cubicBezTo>
                  <a:pt x="71075" y="37294"/>
                  <a:pt x="70936" y="37072"/>
                  <a:pt x="70658" y="36855"/>
                </a:cubicBezTo>
                <a:cubicBezTo>
                  <a:pt x="70658" y="36855"/>
                  <a:pt x="70658" y="36855"/>
                  <a:pt x="70519" y="36855"/>
                </a:cubicBezTo>
                <a:cubicBezTo>
                  <a:pt x="70797" y="36855"/>
                  <a:pt x="70936" y="36855"/>
                  <a:pt x="71075" y="36855"/>
                </a:cubicBezTo>
                <a:cubicBezTo>
                  <a:pt x="71353" y="36855"/>
                  <a:pt x="71769" y="36855"/>
                  <a:pt x="72047" y="36638"/>
                </a:cubicBezTo>
                <a:cubicBezTo>
                  <a:pt x="72186" y="36638"/>
                  <a:pt x="72325" y="36638"/>
                  <a:pt x="72325" y="36638"/>
                </a:cubicBezTo>
                <a:cubicBezTo>
                  <a:pt x="72464" y="36638"/>
                  <a:pt x="72603" y="36638"/>
                  <a:pt x="72881" y="36855"/>
                </a:cubicBezTo>
                <a:cubicBezTo>
                  <a:pt x="73020" y="36855"/>
                  <a:pt x="73159" y="37072"/>
                  <a:pt x="73159" y="37072"/>
                </a:cubicBezTo>
                <a:cubicBezTo>
                  <a:pt x="73437" y="37294"/>
                  <a:pt x="73714" y="37294"/>
                  <a:pt x="73853" y="37294"/>
                </a:cubicBezTo>
                <a:cubicBezTo>
                  <a:pt x="74409" y="37294"/>
                  <a:pt x="74831" y="36855"/>
                  <a:pt x="75109" y="36200"/>
                </a:cubicBezTo>
                <a:cubicBezTo>
                  <a:pt x="75526" y="35538"/>
                  <a:pt x="76082" y="35100"/>
                  <a:pt x="76637" y="35100"/>
                </a:cubicBezTo>
                <a:cubicBezTo>
                  <a:pt x="76776" y="35100"/>
                  <a:pt x="77054" y="35322"/>
                  <a:pt x="77193" y="35322"/>
                </a:cubicBezTo>
                <a:cubicBezTo>
                  <a:pt x="77471" y="35322"/>
                  <a:pt x="77610" y="35538"/>
                  <a:pt x="77888" y="35538"/>
                </a:cubicBezTo>
                <a:cubicBezTo>
                  <a:pt x="78305" y="35761"/>
                  <a:pt x="78860" y="36200"/>
                  <a:pt x="79422" y="36200"/>
                </a:cubicBezTo>
                <a:cubicBezTo>
                  <a:pt x="79699" y="36200"/>
                  <a:pt x="79977" y="35977"/>
                  <a:pt x="80255" y="35977"/>
                </a:cubicBezTo>
                <a:cubicBezTo>
                  <a:pt x="80811" y="35538"/>
                  <a:pt x="80950" y="34883"/>
                  <a:pt x="80950" y="34444"/>
                </a:cubicBezTo>
                <a:cubicBezTo>
                  <a:pt x="81089" y="33344"/>
                  <a:pt x="80533" y="32250"/>
                  <a:pt x="80394" y="32027"/>
                </a:cubicBezTo>
                <a:cubicBezTo>
                  <a:pt x="80533" y="32027"/>
                  <a:pt x="80533" y="32250"/>
                  <a:pt x="80672" y="32250"/>
                </a:cubicBezTo>
                <a:cubicBezTo>
                  <a:pt x="80950" y="32250"/>
                  <a:pt x="81089" y="32466"/>
                  <a:pt x="81367" y="32466"/>
                </a:cubicBezTo>
                <a:cubicBezTo>
                  <a:pt x="81367" y="32466"/>
                  <a:pt x="81505" y="32466"/>
                  <a:pt x="81505" y="32466"/>
                </a:cubicBezTo>
                <a:cubicBezTo>
                  <a:pt x="81644" y="32250"/>
                  <a:pt x="81644" y="32250"/>
                  <a:pt x="81783" y="32250"/>
                </a:cubicBezTo>
                <a:cubicBezTo>
                  <a:pt x="81783" y="32250"/>
                  <a:pt x="81922" y="32466"/>
                  <a:pt x="81922" y="32466"/>
                </a:cubicBezTo>
                <a:cubicBezTo>
                  <a:pt x="81922" y="32466"/>
                  <a:pt x="81922" y="32466"/>
                  <a:pt x="81922" y="32466"/>
                </a:cubicBezTo>
                <a:cubicBezTo>
                  <a:pt x="81922" y="32466"/>
                  <a:pt x="81922" y="32466"/>
                  <a:pt x="81922" y="32905"/>
                </a:cubicBezTo>
                <a:cubicBezTo>
                  <a:pt x="81922" y="32905"/>
                  <a:pt x="81922" y="33127"/>
                  <a:pt x="81922" y="33127"/>
                </a:cubicBezTo>
                <a:cubicBezTo>
                  <a:pt x="81922" y="33566"/>
                  <a:pt x="81783" y="34444"/>
                  <a:pt x="82200" y="35100"/>
                </a:cubicBezTo>
                <a:cubicBezTo>
                  <a:pt x="82339" y="35100"/>
                  <a:pt x="82617" y="35322"/>
                  <a:pt x="82756" y="35322"/>
                </a:cubicBezTo>
                <a:cubicBezTo>
                  <a:pt x="82895" y="35322"/>
                  <a:pt x="83034" y="35322"/>
                  <a:pt x="83173" y="35100"/>
                </a:cubicBezTo>
                <a:cubicBezTo>
                  <a:pt x="83312" y="35100"/>
                  <a:pt x="83312" y="35100"/>
                  <a:pt x="83450" y="35100"/>
                </a:cubicBezTo>
                <a:cubicBezTo>
                  <a:pt x="83450" y="35100"/>
                  <a:pt x="83450" y="35100"/>
                  <a:pt x="83450" y="35100"/>
                </a:cubicBezTo>
                <a:cubicBezTo>
                  <a:pt x="83450" y="35100"/>
                  <a:pt x="83450" y="35100"/>
                  <a:pt x="83450" y="35100"/>
                </a:cubicBezTo>
                <a:cubicBezTo>
                  <a:pt x="83450" y="35100"/>
                  <a:pt x="83450" y="35100"/>
                  <a:pt x="83450" y="35100"/>
                </a:cubicBezTo>
                <a:cubicBezTo>
                  <a:pt x="83450" y="35100"/>
                  <a:pt x="83589" y="35322"/>
                  <a:pt x="83589" y="35538"/>
                </a:cubicBezTo>
                <a:cubicBezTo>
                  <a:pt x="83589" y="35761"/>
                  <a:pt x="83589" y="35761"/>
                  <a:pt x="83589" y="35761"/>
                </a:cubicBezTo>
                <a:cubicBezTo>
                  <a:pt x="83589" y="36638"/>
                  <a:pt x="83867" y="36855"/>
                  <a:pt x="84290" y="36855"/>
                </a:cubicBezTo>
                <a:cubicBezTo>
                  <a:pt x="84290" y="36855"/>
                  <a:pt x="84429" y="37072"/>
                  <a:pt x="84429" y="37072"/>
                </a:cubicBezTo>
                <a:cubicBezTo>
                  <a:pt x="84567" y="37072"/>
                  <a:pt x="84567" y="37294"/>
                  <a:pt x="84706" y="37294"/>
                </a:cubicBezTo>
                <a:cubicBezTo>
                  <a:pt x="84845" y="37511"/>
                  <a:pt x="84984" y="37950"/>
                  <a:pt x="85262" y="38172"/>
                </a:cubicBezTo>
                <a:cubicBezTo>
                  <a:pt x="85540" y="38172"/>
                  <a:pt x="85818" y="38172"/>
                  <a:pt x="85957" y="38172"/>
                </a:cubicBezTo>
                <a:cubicBezTo>
                  <a:pt x="86235" y="38172"/>
                  <a:pt x="86373" y="38172"/>
                  <a:pt x="86512" y="38388"/>
                </a:cubicBezTo>
                <a:cubicBezTo>
                  <a:pt x="86651" y="38827"/>
                  <a:pt x="86651" y="39050"/>
                  <a:pt x="86651" y="39266"/>
                </a:cubicBezTo>
                <a:cubicBezTo>
                  <a:pt x="86651" y="39266"/>
                  <a:pt x="86512" y="39488"/>
                  <a:pt x="86512" y="39705"/>
                </a:cubicBezTo>
                <a:cubicBezTo>
                  <a:pt x="86373" y="39705"/>
                  <a:pt x="86235" y="39705"/>
                  <a:pt x="86096" y="39927"/>
                </a:cubicBezTo>
                <a:cubicBezTo>
                  <a:pt x="85818" y="39927"/>
                  <a:pt x="85401" y="40144"/>
                  <a:pt x="85123" y="41022"/>
                </a:cubicBezTo>
                <a:cubicBezTo>
                  <a:pt x="84984" y="41683"/>
                  <a:pt x="84984" y="43216"/>
                  <a:pt x="85262" y="43877"/>
                </a:cubicBezTo>
                <a:cubicBezTo>
                  <a:pt x="85401" y="44316"/>
                  <a:pt x="85679" y="44533"/>
                  <a:pt x="85957" y="44533"/>
                </a:cubicBezTo>
                <a:cubicBezTo>
                  <a:pt x="86096" y="44533"/>
                  <a:pt x="86373" y="44533"/>
                  <a:pt x="86512" y="44316"/>
                </a:cubicBezTo>
                <a:cubicBezTo>
                  <a:pt x="87068" y="43655"/>
                  <a:pt x="87346" y="42777"/>
                  <a:pt x="87624" y="42122"/>
                </a:cubicBezTo>
                <a:cubicBezTo>
                  <a:pt x="87763" y="41461"/>
                  <a:pt x="88041" y="41022"/>
                  <a:pt x="88318" y="40583"/>
                </a:cubicBezTo>
                <a:cubicBezTo>
                  <a:pt x="88457" y="40583"/>
                  <a:pt x="88735" y="40366"/>
                  <a:pt x="88735" y="40366"/>
                </a:cubicBezTo>
                <a:cubicBezTo>
                  <a:pt x="88735" y="40366"/>
                  <a:pt x="88735" y="40583"/>
                  <a:pt x="88735" y="40583"/>
                </a:cubicBezTo>
                <a:cubicBezTo>
                  <a:pt x="88735" y="41022"/>
                  <a:pt x="88735" y="41244"/>
                  <a:pt x="88735" y="41461"/>
                </a:cubicBezTo>
                <a:cubicBezTo>
                  <a:pt x="88735" y="42122"/>
                  <a:pt x="88880" y="42561"/>
                  <a:pt x="89158" y="43216"/>
                </a:cubicBezTo>
                <a:cubicBezTo>
                  <a:pt x="89435" y="43438"/>
                  <a:pt x="89852" y="44094"/>
                  <a:pt x="90269" y="44094"/>
                </a:cubicBezTo>
                <a:cubicBezTo>
                  <a:pt x="90408" y="44094"/>
                  <a:pt x="90408" y="44094"/>
                  <a:pt x="90408" y="44094"/>
                </a:cubicBezTo>
                <a:cubicBezTo>
                  <a:pt x="90408" y="44094"/>
                  <a:pt x="90408" y="44094"/>
                  <a:pt x="90408" y="44094"/>
                </a:cubicBezTo>
                <a:cubicBezTo>
                  <a:pt x="90686" y="44094"/>
                  <a:pt x="90686" y="43877"/>
                  <a:pt x="90825" y="43877"/>
                </a:cubicBezTo>
                <a:cubicBezTo>
                  <a:pt x="90825" y="44972"/>
                  <a:pt x="91242" y="45411"/>
                  <a:pt x="91380" y="45411"/>
                </a:cubicBezTo>
                <a:cubicBezTo>
                  <a:pt x="91519" y="45633"/>
                  <a:pt x="91658" y="45633"/>
                  <a:pt x="91797" y="45633"/>
                </a:cubicBezTo>
                <a:cubicBezTo>
                  <a:pt x="91936" y="45633"/>
                  <a:pt x="92075" y="45633"/>
                  <a:pt x="92214" y="45411"/>
                </a:cubicBezTo>
                <a:cubicBezTo>
                  <a:pt x="92353" y="45411"/>
                  <a:pt x="92353" y="45411"/>
                  <a:pt x="92492" y="45411"/>
                </a:cubicBezTo>
                <a:cubicBezTo>
                  <a:pt x="92492" y="45411"/>
                  <a:pt x="92492" y="45411"/>
                  <a:pt x="92492" y="45411"/>
                </a:cubicBezTo>
                <a:cubicBezTo>
                  <a:pt x="92770" y="45633"/>
                  <a:pt x="93048" y="46505"/>
                  <a:pt x="93325" y="47166"/>
                </a:cubicBezTo>
                <a:cubicBezTo>
                  <a:pt x="93464" y="47605"/>
                  <a:pt x="93603" y="48044"/>
                  <a:pt x="93887" y="48483"/>
                </a:cubicBezTo>
                <a:cubicBezTo>
                  <a:pt x="94165" y="48922"/>
                  <a:pt x="94165" y="48922"/>
                  <a:pt x="94165" y="48922"/>
                </a:cubicBezTo>
                <a:cubicBezTo>
                  <a:pt x="94442" y="49577"/>
                  <a:pt x="94859" y="50238"/>
                  <a:pt x="95137" y="51116"/>
                </a:cubicBezTo>
                <a:cubicBezTo>
                  <a:pt x="95276" y="51772"/>
                  <a:pt x="95554" y="52872"/>
                  <a:pt x="95415" y="53527"/>
                </a:cubicBezTo>
                <a:cubicBezTo>
                  <a:pt x="95415" y="53750"/>
                  <a:pt x="95276" y="53966"/>
                  <a:pt x="95137" y="54405"/>
                </a:cubicBezTo>
                <a:cubicBezTo>
                  <a:pt x="94859" y="54844"/>
                  <a:pt x="94581" y="55283"/>
                  <a:pt x="94581" y="56161"/>
                </a:cubicBezTo>
                <a:cubicBezTo>
                  <a:pt x="94581" y="56600"/>
                  <a:pt x="94581" y="57038"/>
                  <a:pt x="94859" y="57477"/>
                </a:cubicBezTo>
                <a:cubicBezTo>
                  <a:pt x="94581" y="57477"/>
                  <a:pt x="94303" y="57694"/>
                  <a:pt x="94165" y="58133"/>
                </a:cubicBezTo>
                <a:cubicBezTo>
                  <a:pt x="94026" y="58355"/>
                  <a:pt x="93887" y="58794"/>
                  <a:pt x="93887" y="59011"/>
                </a:cubicBezTo>
                <a:cubicBezTo>
                  <a:pt x="93887" y="59233"/>
                  <a:pt x="93748" y="59450"/>
                  <a:pt x="93748" y="59450"/>
                </a:cubicBezTo>
                <a:cubicBezTo>
                  <a:pt x="93603" y="59888"/>
                  <a:pt x="93464" y="60327"/>
                  <a:pt x="93325" y="60766"/>
                </a:cubicBezTo>
                <a:cubicBezTo>
                  <a:pt x="93048" y="61644"/>
                  <a:pt x="92631" y="62522"/>
                  <a:pt x="92770" y="63622"/>
                </a:cubicBezTo>
                <a:cubicBezTo>
                  <a:pt x="93048" y="64933"/>
                  <a:pt x="93748" y="65372"/>
                  <a:pt x="94303" y="65811"/>
                </a:cubicBezTo>
                <a:cubicBezTo>
                  <a:pt x="94720" y="66250"/>
                  <a:pt x="95137" y="66472"/>
                  <a:pt x="95415" y="66911"/>
                </a:cubicBezTo>
                <a:cubicBezTo>
                  <a:pt x="95415" y="67127"/>
                  <a:pt x="95415" y="67127"/>
                  <a:pt x="95415" y="67350"/>
                </a:cubicBezTo>
                <a:cubicBezTo>
                  <a:pt x="95415" y="67350"/>
                  <a:pt x="95137" y="67566"/>
                  <a:pt x="94720" y="67788"/>
                </a:cubicBezTo>
                <a:cubicBezTo>
                  <a:pt x="94581" y="67788"/>
                  <a:pt x="94581" y="67788"/>
                  <a:pt x="94442" y="67788"/>
                </a:cubicBezTo>
                <a:cubicBezTo>
                  <a:pt x="94303" y="68005"/>
                  <a:pt x="94026" y="68005"/>
                  <a:pt x="93887" y="68005"/>
                </a:cubicBezTo>
                <a:cubicBezTo>
                  <a:pt x="93464" y="68444"/>
                  <a:pt x="93325" y="68883"/>
                  <a:pt x="93048" y="69105"/>
                </a:cubicBezTo>
                <a:cubicBezTo>
                  <a:pt x="93048" y="69322"/>
                  <a:pt x="92909" y="69544"/>
                  <a:pt x="92909" y="69544"/>
                </a:cubicBezTo>
                <a:cubicBezTo>
                  <a:pt x="92770" y="69761"/>
                  <a:pt x="92631" y="69983"/>
                  <a:pt x="92492" y="70200"/>
                </a:cubicBezTo>
                <a:cubicBezTo>
                  <a:pt x="92353" y="70422"/>
                  <a:pt x="92353" y="70422"/>
                  <a:pt x="92353" y="70422"/>
                </a:cubicBezTo>
                <a:cubicBezTo>
                  <a:pt x="92075" y="70638"/>
                  <a:pt x="91658" y="70861"/>
                  <a:pt x="91103" y="70861"/>
                </a:cubicBezTo>
                <a:cubicBezTo>
                  <a:pt x="91103" y="70861"/>
                  <a:pt x="91103" y="70861"/>
                  <a:pt x="91103" y="70861"/>
                </a:cubicBezTo>
                <a:cubicBezTo>
                  <a:pt x="90686" y="70861"/>
                  <a:pt x="90269" y="70638"/>
                  <a:pt x="89713" y="70638"/>
                </a:cubicBezTo>
                <a:cubicBezTo>
                  <a:pt x="89297" y="70422"/>
                  <a:pt x="88735" y="70422"/>
                  <a:pt x="88180" y="70422"/>
                </a:cubicBezTo>
                <a:cubicBezTo>
                  <a:pt x="87902" y="70422"/>
                  <a:pt x="87624" y="70422"/>
                  <a:pt x="87346" y="70422"/>
                </a:cubicBezTo>
                <a:cubicBezTo>
                  <a:pt x="87068" y="70638"/>
                  <a:pt x="87068" y="70638"/>
                  <a:pt x="87068" y="70638"/>
                </a:cubicBezTo>
                <a:cubicBezTo>
                  <a:pt x="87068" y="71077"/>
                  <a:pt x="87068" y="71077"/>
                  <a:pt x="87068" y="71077"/>
                </a:cubicBezTo>
                <a:cubicBezTo>
                  <a:pt x="86929" y="71300"/>
                  <a:pt x="86929" y="71300"/>
                  <a:pt x="86929" y="71300"/>
                </a:cubicBezTo>
                <a:cubicBezTo>
                  <a:pt x="86929" y="71516"/>
                  <a:pt x="86929" y="71955"/>
                  <a:pt x="87068" y="72177"/>
                </a:cubicBezTo>
                <a:cubicBezTo>
                  <a:pt x="87068" y="72616"/>
                  <a:pt x="87207" y="72833"/>
                  <a:pt x="87346" y="72833"/>
                </a:cubicBezTo>
                <a:cubicBezTo>
                  <a:pt x="87346" y="72833"/>
                  <a:pt x="87346" y="72833"/>
                  <a:pt x="87346" y="72833"/>
                </a:cubicBezTo>
                <a:cubicBezTo>
                  <a:pt x="87485" y="73272"/>
                  <a:pt x="87485" y="73272"/>
                  <a:pt x="87346" y="73494"/>
                </a:cubicBezTo>
                <a:cubicBezTo>
                  <a:pt x="87207" y="73494"/>
                  <a:pt x="87207" y="73711"/>
                  <a:pt x="87068" y="73711"/>
                </a:cubicBezTo>
                <a:cubicBezTo>
                  <a:pt x="86929" y="73927"/>
                  <a:pt x="86651" y="74150"/>
                  <a:pt x="86373" y="75027"/>
                </a:cubicBezTo>
                <a:cubicBezTo>
                  <a:pt x="86373" y="75244"/>
                  <a:pt x="86373" y="75244"/>
                  <a:pt x="86373" y="75466"/>
                </a:cubicBezTo>
                <a:cubicBezTo>
                  <a:pt x="86373" y="75683"/>
                  <a:pt x="86373" y="75683"/>
                  <a:pt x="86235" y="75905"/>
                </a:cubicBezTo>
                <a:cubicBezTo>
                  <a:pt x="86235" y="76122"/>
                  <a:pt x="86235" y="76122"/>
                  <a:pt x="86235" y="76122"/>
                </a:cubicBezTo>
                <a:cubicBezTo>
                  <a:pt x="86096" y="76561"/>
                  <a:pt x="86096" y="76783"/>
                  <a:pt x="86096" y="77222"/>
                </a:cubicBezTo>
                <a:cubicBezTo>
                  <a:pt x="86096" y="77438"/>
                  <a:pt x="86235" y="77661"/>
                  <a:pt x="86235" y="77877"/>
                </a:cubicBezTo>
                <a:cubicBezTo>
                  <a:pt x="86235" y="78538"/>
                  <a:pt x="86235" y="79194"/>
                  <a:pt x="86790" y="80072"/>
                </a:cubicBezTo>
                <a:cubicBezTo>
                  <a:pt x="87207" y="80950"/>
                  <a:pt x="87902" y="81388"/>
                  <a:pt x="88596" y="81611"/>
                </a:cubicBezTo>
                <a:cubicBezTo>
                  <a:pt x="88735" y="81827"/>
                  <a:pt x="88880" y="81827"/>
                  <a:pt x="89019" y="81827"/>
                </a:cubicBezTo>
                <a:cubicBezTo>
                  <a:pt x="89574" y="81827"/>
                  <a:pt x="89991" y="81388"/>
                  <a:pt x="90269" y="81172"/>
                </a:cubicBezTo>
                <a:cubicBezTo>
                  <a:pt x="90408" y="80950"/>
                  <a:pt x="90547" y="80950"/>
                  <a:pt x="90686" y="80733"/>
                </a:cubicBezTo>
                <a:cubicBezTo>
                  <a:pt x="91103" y="80511"/>
                  <a:pt x="91519" y="80072"/>
                  <a:pt x="92075" y="79416"/>
                </a:cubicBezTo>
                <a:cubicBezTo>
                  <a:pt x="92353" y="78977"/>
                  <a:pt x="92492" y="78538"/>
                  <a:pt x="92492" y="78316"/>
                </a:cubicBezTo>
                <a:cubicBezTo>
                  <a:pt x="92631" y="78100"/>
                  <a:pt x="92631" y="77877"/>
                  <a:pt x="92631" y="77877"/>
                </a:cubicBezTo>
                <a:cubicBezTo>
                  <a:pt x="92770" y="77877"/>
                  <a:pt x="92770" y="77877"/>
                  <a:pt x="92770" y="77877"/>
                </a:cubicBezTo>
                <a:cubicBezTo>
                  <a:pt x="92909" y="77877"/>
                  <a:pt x="93048" y="77877"/>
                  <a:pt x="93186" y="78100"/>
                </a:cubicBezTo>
                <a:cubicBezTo>
                  <a:pt x="93325" y="78100"/>
                  <a:pt x="93325" y="78100"/>
                  <a:pt x="93325" y="78100"/>
                </a:cubicBezTo>
                <a:cubicBezTo>
                  <a:pt x="93603" y="78100"/>
                  <a:pt x="93887" y="78316"/>
                  <a:pt x="94026" y="78316"/>
                </a:cubicBezTo>
                <a:cubicBezTo>
                  <a:pt x="94581" y="78316"/>
                  <a:pt x="95137" y="77877"/>
                  <a:pt x="95276" y="77438"/>
                </a:cubicBezTo>
                <a:cubicBezTo>
                  <a:pt x="95415" y="77000"/>
                  <a:pt x="95415" y="76783"/>
                  <a:pt x="95276" y="76344"/>
                </a:cubicBezTo>
                <a:cubicBezTo>
                  <a:pt x="95415" y="76122"/>
                  <a:pt x="95415" y="76122"/>
                  <a:pt x="95415" y="76122"/>
                </a:cubicBezTo>
                <a:cubicBezTo>
                  <a:pt x="95554" y="76344"/>
                  <a:pt x="95693" y="76783"/>
                  <a:pt x="96110" y="77000"/>
                </a:cubicBezTo>
                <a:cubicBezTo>
                  <a:pt x="96110" y="77000"/>
                  <a:pt x="96110" y="77000"/>
                  <a:pt x="96110" y="77000"/>
                </a:cubicBezTo>
                <a:cubicBezTo>
                  <a:pt x="96248" y="77000"/>
                  <a:pt x="96248" y="77000"/>
                  <a:pt x="96248" y="77000"/>
                </a:cubicBezTo>
                <a:cubicBezTo>
                  <a:pt x="96665" y="77000"/>
                  <a:pt x="96804" y="76344"/>
                  <a:pt x="96943" y="76122"/>
                </a:cubicBezTo>
                <a:cubicBezTo>
                  <a:pt x="96943" y="75905"/>
                  <a:pt x="96943" y="75905"/>
                  <a:pt x="96943" y="75905"/>
                </a:cubicBezTo>
                <a:cubicBezTo>
                  <a:pt x="97082" y="75905"/>
                  <a:pt x="97082" y="76122"/>
                  <a:pt x="97082" y="76344"/>
                </a:cubicBezTo>
                <a:cubicBezTo>
                  <a:pt x="97221" y="76344"/>
                  <a:pt x="97221" y="76344"/>
                  <a:pt x="97221" y="76344"/>
                </a:cubicBezTo>
                <a:cubicBezTo>
                  <a:pt x="97360" y="76783"/>
                  <a:pt x="97638" y="77222"/>
                  <a:pt x="97777" y="77438"/>
                </a:cubicBezTo>
                <a:cubicBezTo>
                  <a:pt x="97916" y="77661"/>
                  <a:pt x="97916" y="77661"/>
                  <a:pt x="98055" y="77877"/>
                </a:cubicBezTo>
                <a:cubicBezTo>
                  <a:pt x="98332" y="78316"/>
                  <a:pt x="98616" y="78538"/>
                  <a:pt x="98894" y="78755"/>
                </a:cubicBezTo>
                <a:cubicBezTo>
                  <a:pt x="99171" y="78977"/>
                  <a:pt x="99171" y="78977"/>
                  <a:pt x="99171" y="78977"/>
                </a:cubicBezTo>
                <a:cubicBezTo>
                  <a:pt x="99449" y="79194"/>
                  <a:pt x="99588" y="79416"/>
                  <a:pt x="99727" y="79855"/>
                </a:cubicBezTo>
                <a:cubicBezTo>
                  <a:pt x="99727" y="79855"/>
                  <a:pt x="99727" y="79855"/>
                  <a:pt x="99727" y="79855"/>
                </a:cubicBezTo>
                <a:cubicBezTo>
                  <a:pt x="100005" y="80511"/>
                  <a:pt x="100283" y="80733"/>
                  <a:pt x="100700" y="80733"/>
                </a:cubicBezTo>
                <a:cubicBezTo>
                  <a:pt x="100700" y="80733"/>
                  <a:pt x="100839" y="80733"/>
                  <a:pt x="100978" y="80733"/>
                </a:cubicBezTo>
                <a:cubicBezTo>
                  <a:pt x="101116" y="80733"/>
                  <a:pt x="101116" y="80733"/>
                  <a:pt x="101255" y="80950"/>
                </a:cubicBezTo>
                <a:cubicBezTo>
                  <a:pt x="101394" y="80950"/>
                  <a:pt x="101672" y="81172"/>
                  <a:pt x="101950" y="81172"/>
                </a:cubicBezTo>
                <a:cubicBezTo>
                  <a:pt x="101950" y="81172"/>
                  <a:pt x="101950" y="81172"/>
                  <a:pt x="101950" y="81172"/>
                </a:cubicBezTo>
                <a:cubicBezTo>
                  <a:pt x="102089" y="81172"/>
                  <a:pt x="102228" y="81172"/>
                  <a:pt x="102506" y="81172"/>
                </a:cubicBezTo>
                <a:cubicBezTo>
                  <a:pt x="102784" y="81172"/>
                  <a:pt x="102923" y="81172"/>
                  <a:pt x="103200" y="81172"/>
                </a:cubicBezTo>
                <a:cubicBezTo>
                  <a:pt x="103061" y="81388"/>
                  <a:pt x="103061" y="81388"/>
                  <a:pt x="102923" y="81611"/>
                </a:cubicBezTo>
                <a:cubicBezTo>
                  <a:pt x="102645" y="82050"/>
                  <a:pt x="102367" y="82705"/>
                  <a:pt x="102367" y="83361"/>
                </a:cubicBezTo>
                <a:cubicBezTo>
                  <a:pt x="102367" y="83583"/>
                  <a:pt x="102506" y="84022"/>
                  <a:pt x="102784" y="84238"/>
                </a:cubicBezTo>
                <a:cubicBezTo>
                  <a:pt x="103061" y="84677"/>
                  <a:pt x="103200" y="85116"/>
                  <a:pt x="103484" y="85555"/>
                </a:cubicBezTo>
                <a:cubicBezTo>
                  <a:pt x="103762" y="85994"/>
                  <a:pt x="104040" y="85994"/>
                  <a:pt x="104456" y="85994"/>
                </a:cubicBezTo>
                <a:cubicBezTo>
                  <a:pt x="104595" y="85994"/>
                  <a:pt x="104734" y="85994"/>
                  <a:pt x="104873" y="85994"/>
                </a:cubicBezTo>
                <a:cubicBezTo>
                  <a:pt x="105012" y="85994"/>
                  <a:pt x="105151" y="85994"/>
                  <a:pt x="105290" y="85994"/>
                </a:cubicBezTo>
                <a:cubicBezTo>
                  <a:pt x="105290" y="85994"/>
                  <a:pt x="105429" y="85994"/>
                  <a:pt x="105429" y="85994"/>
                </a:cubicBezTo>
                <a:cubicBezTo>
                  <a:pt x="105568" y="86216"/>
                  <a:pt x="105568" y="86433"/>
                  <a:pt x="105429" y="86655"/>
                </a:cubicBezTo>
                <a:cubicBezTo>
                  <a:pt x="105429" y="86872"/>
                  <a:pt x="105429" y="87094"/>
                  <a:pt x="105568" y="87311"/>
                </a:cubicBezTo>
                <a:cubicBezTo>
                  <a:pt x="105568" y="88188"/>
                  <a:pt x="106123" y="89288"/>
                  <a:pt x="106957" y="89288"/>
                </a:cubicBezTo>
                <a:cubicBezTo>
                  <a:pt x="107096" y="89288"/>
                  <a:pt x="107096" y="89288"/>
                  <a:pt x="107235" y="89288"/>
                </a:cubicBezTo>
                <a:cubicBezTo>
                  <a:pt x="107929" y="88850"/>
                  <a:pt x="107929" y="87972"/>
                  <a:pt x="107929" y="87533"/>
                </a:cubicBezTo>
                <a:cubicBezTo>
                  <a:pt x="107791" y="87094"/>
                  <a:pt x="107929" y="86872"/>
                  <a:pt x="107929" y="86872"/>
                </a:cubicBezTo>
                <a:cubicBezTo>
                  <a:pt x="108074" y="86872"/>
                  <a:pt x="108352" y="86655"/>
                  <a:pt x="108630" y="86655"/>
                </a:cubicBezTo>
                <a:cubicBezTo>
                  <a:pt x="108908" y="86655"/>
                  <a:pt x="109046" y="86655"/>
                  <a:pt x="109185" y="86655"/>
                </a:cubicBezTo>
                <a:cubicBezTo>
                  <a:pt x="109324" y="86872"/>
                  <a:pt x="109602" y="87311"/>
                  <a:pt x="109741" y="87533"/>
                </a:cubicBezTo>
                <a:cubicBezTo>
                  <a:pt x="110158" y="87972"/>
                  <a:pt x="110575" y="88411"/>
                  <a:pt x="110991" y="88627"/>
                </a:cubicBezTo>
                <a:cubicBezTo>
                  <a:pt x="111408" y="88850"/>
                  <a:pt x="111686" y="88850"/>
                  <a:pt x="112103" y="88850"/>
                </a:cubicBezTo>
                <a:cubicBezTo>
                  <a:pt x="112381" y="88850"/>
                  <a:pt x="112520" y="88850"/>
                  <a:pt x="112797" y="88850"/>
                </a:cubicBezTo>
                <a:cubicBezTo>
                  <a:pt x="112942" y="88850"/>
                  <a:pt x="113081" y="88850"/>
                  <a:pt x="113220" y="88850"/>
                </a:cubicBezTo>
                <a:cubicBezTo>
                  <a:pt x="113220" y="88850"/>
                  <a:pt x="113220" y="88850"/>
                  <a:pt x="113359" y="88850"/>
                </a:cubicBezTo>
                <a:cubicBezTo>
                  <a:pt x="113637" y="88850"/>
                  <a:pt x="113914" y="88850"/>
                  <a:pt x="114331" y="88850"/>
                </a:cubicBezTo>
                <a:cubicBezTo>
                  <a:pt x="114470" y="88850"/>
                  <a:pt x="114470" y="88850"/>
                  <a:pt x="114470" y="88850"/>
                </a:cubicBezTo>
                <a:cubicBezTo>
                  <a:pt x="114470" y="88850"/>
                  <a:pt x="114609" y="88850"/>
                  <a:pt x="114609" y="88850"/>
                </a:cubicBezTo>
                <a:cubicBezTo>
                  <a:pt x="114887" y="88850"/>
                  <a:pt x="115026" y="88850"/>
                  <a:pt x="115165" y="88850"/>
                </a:cubicBezTo>
                <a:cubicBezTo>
                  <a:pt x="115304" y="88850"/>
                  <a:pt x="115443" y="88627"/>
                  <a:pt x="115582" y="88627"/>
                </a:cubicBezTo>
                <a:cubicBezTo>
                  <a:pt x="115721" y="88627"/>
                  <a:pt x="116137" y="88850"/>
                  <a:pt x="116276" y="88850"/>
                </a:cubicBezTo>
                <a:cubicBezTo>
                  <a:pt x="116693" y="89066"/>
                  <a:pt x="117110" y="89288"/>
                  <a:pt x="117527" y="89288"/>
                </a:cubicBezTo>
                <a:cubicBezTo>
                  <a:pt x="117949" y="89288"/>
                  <a:pt x="118227" y="89066"/>
                  <a:pt x="118366" y="88627"/>
                </a:cubicBezTo>
                <a:cubicBezTo>
                  <a:pt x="118644" y="88411"/>
                  <a:pt x="118644" y="87750"/>
                  <a:pt x="118644" y="87311"/>
                </a:cubicBezTo>
                <a:cubicBezTo>
                  <a:pt x="118644" y="85338"/>
                  <a:pt x="117388" y="83800"/>
                  <a:pt x="116415" y="82927"/>
                </a:cubicBezTo>
                <a:cubicBezTo>
                  <a:pt x="115998" y="82705"/>
                  <a:pt x="115721" y="82488"/>
                  <a:pt x="115304" y="82266"/>
                </a:cubicBezTo>
                <a:cubicBezTo>
                  <a:pt x="114609" y="81827"/>
                  <a:pt x="114053" y="81388"/>
                  <a:pt x="113498" y="80733"/>
                </a:cubicBezTo>
                <a:cubicBezTo>
                  <a:pt x="113220" y="80511"/>
                  <a:pt x="112942" y="80511"/>
                  <a:pt x="112659" y="80294"/>
                </a:cubicBezTo>
                <a:cubicBezTo>
                  <a:pt x="112520" y="80294"/>
                  <a:pt x="112381" y="80294"/>
                  <a:pt x="112242" y="80072"/>
                </a:cubicBezTo>
                <a:cubicBezTo>
                  <a:pt x="111686" y="79855"/>
                  <a:pt x="110991" y="79194"/>
                  <a:pt x="110436" y="78755"/>
                </a:cubicBezTo>
                <a:cubicBezTo>
                  <a:pt x="110297" y="78538"/>
                  <a:pt x="110019" y="78316"/>
                  <a:pt x="109880" y="78316"/>
                </a:cubicBezTo>
                <a:cubicBezTo>
                  <a:pt x="109602" y="77877"/>
                  <a:pt x="109324" y="77661"/>
                  <a:pt x="109185" y="77438"/>
                </a:cubicBezTo>
                <a:cubicBezTo>
                  <a:pt x="109185" y="77222"/>
                  <a:pt x="109185" y="77222"/>
                  <a:pt x="109185" y="77222"/>
                </a:cubicBezTo>
                <a:cubicBezTo>
                  <a:pt x="109324" y="77222"/>
                  <a:pt x="109602" y="77438"/>
                  <a:pt x="109741" y="77438"/>
                </a:cubicBezTo>
                <a:cubicBezTo>
                  <a:pt x="110019" y="77661"/>
                  <a:pt x="110158" y="77661"/>
                  <a:pt x="110297" y="77661"/>
                </a:cubicBezTo>
                <a:cubicBezTo>
                  <a:pt x="110436" y="77661"/>
                  <a:pt x="110575" y="77661"/>
                  <a:pt x="110714" y="77661"/>
                </a:cubicBezTo>
                <a:cubicBezTo>
                  <a:pt x="110853" y="77661"/>
                  <a:pt x="110853" y="77661"/>
                  <a:pt x="110991" y="77661"/>
                </a:cubicBezTo>
                <a:cubicBezTo>
                  <a:pt x="111130" y="77661"/>
                  <a:pt x="111130" y="77661"/>
                  <a:pt x="111269" y="77661"/>
                </a:cubicBezTo>
                <a:cubicBezTo>
                  <a:pt x="111408" y="77661"/>
                  <a:pt x="111547" y="77661"/>
                  <a:pt x="111547" y="77877"/>
                </a:cubicBezTo>
                <a:cubicBezTo>
                  <a:pt x="112103" y="77877"/>
                  <a:pt x="112520" y="78316"/>
                  <a:pt x="112942" y="78538"/>
                </a:cubicBezTo>
                <a:cubicBezTo>
                  <a:pt x="113359" y="78755"/>
                  <a:pt x="113637" y="78977"/>
                  <a:pt x="113914" y="79194"/>
                </a:cubicBezTo>
                <a:cubicBezTo>
                  <a:pt x="114053" y="79194"/>
                  <a:pt x="114192" y="79416"/>
                  <a:pt x="114331" y="79416"/>
                </a:cubicBezTo>
                <a:cubicBezTo>
                  <a:pt x="114470" y="79416"/>
                  <a:pt x="114609" y="79194"/>
                  <a:pt x="114748" y="79194"/>
                </a:cubicBezTo>
                <a:cubicBezTo>
                  <a:pt x="114887" y="79194"/>
                  <a:pt x="115026" y="79194"/>
                  <a:pt x="115026" y="79194"/>
                </a:cubicBezTo>
                <a:cubicBezTo>
                  <a:pt x="115026" y="79194"/>
                  <a:pt x="115165" y="79194"/>
                  <a:pt x="115165" y="79194"/>
                </a:cubicBezTo>
                <a:cubicBezTo>
                  <a:pt x="115165" y="79194"/>
                  <a:pt x="115304" y="79416"/>
                  <a:pt x="115443" y="79416"/>
                </a:cubicBezTo>
                <a:cubicBezTo>
                  <a:pt x="115582" y="79633"/>
                  <a:pt x="115721" y="80072"/>
                  <a:pt x="115998" y="80072"/>
                </a:cubicBezTo>
                <a:cubicBezTo>
                  <a:pt x="116137" y="80294"/>
                  <a:pt x="116276" y="80294"/>
                  <a:pt x="116554" y="80294"/>
                </a:cubicBezTo>
                <a:cubicBezTo>
                  <a:pt x="116554" y="80294"/>
                  <a:pt x="116693" y="80294"/>
                  <a:pt x="116832" y="80294"/>
                </a:cubicBezTo>
                <a:cubicBezTo>
                  <a:pt x="116971" y="80294"/>
                  <a:pt x="117110" y="80294"/>
                  <a:pt x="117110" y="80294"/>
                </a:cubicBezTo>
                <a:cubicBezTo>
                  <a:pt x="117249" y="80294"/>
                  <a:pt x="117249" y="80294"/>
                  <a:pt x="117249" y="80294"/>
                </a:cubicBezTo>
                <a:cubicBezTo>
                  <a:pt x="117388" y="80294"/>
                  <a:pt x="117527" y="80294"/>
                  <a:pt x="117671" y="80511"/>
                </a:cubicBezTo>
                <a:cubicBezTo>
                  <a:pt x="117810" y="80511"/>
                  <a:pt x="117810" y="80511"/>
                  <a:pt x="117810" y="80511"/>
                </a:cubicBezTo>
                <a:cubicBezTo>
                  <a:pt x="117949" y="80733"/>
                  <a:pt x="117949" y="80733"/>
                  <a:pt x="118088" y="80733"/>
                </a:cubicBezTo>
                <a:cubicBezTo>
                  <a:pt x="118227" y="80950"/>
                  <a:pt x="118366" y="80950"/>
                  <a:pt x="118505" y="81172"/>
                </a:cubicBezTo>
                <a:cubicBezTo>
                  <a:pt x="118782" y="81388"/>
                  <a:pt x="118921" y="81388"/>
                  <a:pt x="119199" y="81388"/>
                </a:cubicBezTo>
                <a:cubicBezTo>
                  <a:pt x="119477" y="81388"/>
                  <a:pt x="119755" y="81172"/>
                  <a:pt x="119894" y="80511"/>
                </a:cubicBezTo>
                <a:cubicBezTo>
                  <a:pt x="120033" y="80072"/>
                  <a:pt x="119894" y="79416"/>
                  <a:pt x="119755" y="78977"/>
                </a:cubicBezTo>
                <a:cubicBezTo>
                  <a:pt x="119755" y="78977"/>
                  <a:pt x="119755" y="78977"/>
                  <a:pt x="119894" y="78755"/>
                </a:cubicBezTo>
                <a:close/>
                <a:moveTo>
                  <a:pt x="68569" y="26327"/>
                </a:moveTo>
                <a:cubicBezTo>
                  <a:pt x="68569" y="26327"/>
                  <a:pt x="68569" y="26544"/>
                  <a:pt x="68569" y="26544"/>
                </a:cubicBezTo>
                <a:cubicBezTo>
                  <a:pt x="68430" y="26327"/>
                  <a:pt x="68152" y="26327"/>
                  <a:pt x="68013" y="26327"/>
                </a:cubicBezTo>
                <a:cubicBezTo>
                  <a:pt x="68013" y="26327"/>
                  <a:pt x="68013" y="26327"/>
                  <a:pt x="68013" y="26327"/>
                </a:cubicBezTo>
                <a:cubicBezTo>
                  <a:pt x="68152" y="26327"/>
                  <a:pt x="68152" y="26327"/>
                  <a:pt x="68152" y="26327"/>
                </a:cubicBezTo>
                <a:cubicBezTo>
                  <a:pt x="68430" y="25888"/>
                  <a:pt x="68569" y="25450"/>
                  <a:pt x="68707" y="25227"/>
                </a:cubicBezTo>
                <a:cubicBezTo>
                  <a:pt x="68707" y="25450"/>
                  <a:pt x="68569" y="26327"/>
                  <a:pt x="68569" y="26327"/>
                </a:cubicBezTo>
                <a:close/>
                <a:moveTo>
                  <a:pt x="63562" y="75905"/>
                </a:moveTo>
                <a:cubicBezTo>
                  <a:pt x="62867" y="75905"/>
                  <a:pt x="62311" y="75683"/>
                  <a:pt x="61894" y="75027"/>
                </a:cubicBezTo>
                <a:cubicBezTo>
                  <a:pt x="61756" y="74805"/>
                  <a:pt x="61756" y="74805"/>
                  <a:pt x="61756" y="74805"/>
                </a:cubicBezTo>
                <a:cubicBezTo>
                  <a:pt x="61617" y="74588"/>
                  <a:pt x="61478" y="74366"/>
                  <a:pt x="61339" y="74150"/>
                </a:cubicBezTo>
                <a:cubicBezTo>
                  <a:pt x="61200" y="73711"/>
                  <a:pt x="61061" y="73494"/>
                  <a:pt x="60922" y="73055"/>
                </a:cubicBezTo>
                <a:cubicBezTo>
                  <a:pt x="60783" y="72616"/>
                  <a:pt x="60505" y="72394"/>
                  <a:pt x="60227" y="72177"/>
                </a:cubicBezTo>
                <a:cubicBezTo>
                  <a:pt x="59944" y="71955"/>
                  <a:pt x="59805" y="71738"/>
                  <a:pt x="59527" y="71516"/>
                </a:cubicBezTo>
                <a:cubicBezTo>
                  <a:pt x="59805" y="71516"/>
                  <a:pt x="60227" y="71516"/>
                  <a:pt x="60505" y="71738"/>
                </a:cubicBezTo>
                <a:cubicBezTo>
                  <a:pt x="60783" y="71955"/>
                  <a:pt x="61061" y="72177"/>
                  <a:pt x="61200" y="72394"/>
                </a:cubicBezTo>
                <a:cubicBezTo>
                  <a:pt x="61617" y="72833"/>
                  <a:pt x="61894" y="73272"/>
                  <a:pt x="62172" y="73711"/>
                </a:cubicBezTo>
                <a:cubicBezTo>
                  <a:pt x="62311" y="74150"/>
                  <a:pt x="62589" y="74588"/>
                  <a:pt x="63006" y="75027"/>
                </a:cubicBezTo>
                <a:cubicBezTo>
                  <a:pt x="63006" y="75027"/>
                  <a:pt x="63145" y="75027"/>
                  <a:pt x="63145" y="75244"/>
                </a:cubicBezTo>
                <a:cubicBezTo>
                  <a:pt x="63284" y="75466"/>
                  <a:pt x="63423" y="75683"/>
                  <a:pt x="63562" y="75683"/>
                </a:cubicBezTo>
                <a:cubicBezTo>
                  <a:pt x="63701" y="75905"/>
                  <a:pt x="63701" y="75905"/>
                  <a:pt x="63701" y="75905"/>
                </a:cubicBezTo>
                <a:cubicBezTo>
                  <a:pt x="63701" y="75905"/>
                  <a:pt x="63701" y="75905"/>
                  <a:pt x="63701" y="75905"/>
                </a:cubicBezTo>
                <a:cubicBezTo>
                  <a:pt x="63701" y="75905"/>
                  <a:pt x="63701" y="75905"/>
                  <a:pt x="63562" y="75905"/>
                </a:cubicBezTo>
                <a:close/>
                <a:moveTo>
                  <a:pt x="78860" y="17333"/>
                </a:moveTo>
                <a:cubicBezTo>
                  <a:pt x="78721" y="17111"/>
                  <a:pt x="78721" y="17111"/>
                  <a:pt x="78721" y="17111"/>
                </a:cubicBezTo>
                <a:cubicBezTo>
                  <a:pt x="78582" y="16894"/>
                  <a:pt x="78444" y="16672"/>
                  <a:pt x="78305" y="16455"/>
                </a:cubicBezTo>
                <a:cubicBezTo>
                  <a:pt x="78305" y="16455"/>
                  <a:pt x="78305" y="16455"/>
                  <a:pt x="78305" y="16233"/>
                </a:cubicBezTo>
                <a:cubicBezTo>
                  <a:pt x="78305" y="16233"/>
                  <a:pt x="78444" y="16233"/>
                  <a:pt x="78444" y="16233"/>
                </a:cubicBezTo>
                <a:cubicBezTo>
                  <a:pt x="78860" y="16455"/>
                  <a:pt x="79560" y="17333"/>
                  <a:pt x="79699" y="17772"/>
                </a:cubicBezTo>
                <a:cubicBezTo>
                  <a:pt x="79699" y="17988"/>
                  <a:pt x="79699" y="17988"/>
                  <a:pt x="79699" y="17988"/>
                </a:cubicBezTo>
                <a:cubicBezTo>
                  <a:pt x="79699" y="17988"/>
                  <a:pt x="79699" y="17988"/>
                  <a:pt x="79560" y="17988"/>
                </a:cubicBezTo>
                <a:cubicBezTo>
                  <a:pt x="79422" y="17988"/>
                  <a:pt x="79138" y="17772"/>
                  <a:pt x="78860" y="17333"/>
                </a:cubicBezTo>
                <a:close/>
                <a:moveTo>
                  <a:pt x="79699" y="30711"/>
                </a:moveTo>
                <a:cubicBezTo>
                  <a:pt x="79699" y="30711"/>
                  <a:pt x="79838" y="30711"/>
                  <a:pt x="79838" y="30711"/>
                </a:cubicBezTo>
                <a:cubicBezTo>
                  <a:pt x="79838" y="30711"/>
                  <a:pt x="79838" y="30711"/>
                  <a:pt x="79838" y="30711"/>
                </a:cubicBezTo>
                <a:cubicBezTo>
                  <a:pt x="79977" y="30711"/>
                  <a:pt x="79977" y="30933"/>
                  <a:pt x="79977" y="31150"/>
                </a:cubicBezTo>
                <a:cubicBezTo>
                  <a:pt x="79977" y="31150"/>
                  <a:pt x="80116" y="31372"/>
                  <a:pt x="80116" y="31588"/>
                </a:cubicBezTo>
                <a:cubicBezTo>
                  <a:pt x="79977" y="31372"/>
                  <a:pt x="79838" y="31150"/>
                  <a:pt x="79699" y="30711"/>
                </a:cubicBezTo>
                <a:close/>
                <a:moveTo>
                  <a:pt x="102784" y="56816"/>
                </a:moveTo>
                <a:cubicBezTo>
                  <a:pt x="102784" y="57038"/>
                  <a:pt x="102645" y="57255"/>
                  <a:pt x="102367" y="57255"/>
                </a:cubicBezTo>
                <a:cubicBezTo>
                  <a:pt x="102367" y="57255"/>
                  <a:pt x="102228" y="57255"/>
                  <a:pt x="102228" y="57255"/>
                </a:cubicBezTo>
                <a:cubicBezTo>
                  <a:pt x="102089" y="57255"/>
                  <a:pt x="101811" y="57255"/>
                  <a:pt x="101811" y="57255"/>
                </a:cubicBezTo>
                <a:cubicBezTo>
                  <a:pt x="101672" y="57255"/>
                  <a:pt x="101672" y="57255"/>
                  <a:pt x="101533" y="57255"/>
                </a:cubicBezTo>
                <a:cubicBezTo>
                  <a:pt x="100978" y="57694"/>
                  <a:pt x="100561" y="58794"/>
                  <a:pt x="100144" y="59888"/>
                </a:cubicBezTo>
                <a:cubicBezTo>
                  <a:pt x="100005" y="59888"/>
                  <a:pt x="100005" y="59888"/>
                  <a:pt x="100005" y="59888"/>
                </a:cubicBezTo>
                <a:cubicBezTo>
                  <a:pt x="100144" y="59450"/>
                  <a:pt x="100144" y="59233"/>
                  <a:pt x="100005" y="58572"/>
                </a:cubicBezTo>
                <a:cubicBezTo>
                  <a:pt x="99727" y="57477"/>
                  <a:pt x="99310" y="56816"/>
                  <a:pt x="98755" y="56600"/>
                </a:cubicBezTo>
                <a:cubicBezTo>
                  <a:pt x="99033" y="55722"/>
                  <a:pt x="99171" y="54844"/>
                  <a:pt x="99171" y="53966"/>
                </a:cubicBezTo>
                <a:cubicBezTo>
                  <a:pt x="99588" y="54188"/>
                  <a:pt x="100005" y="54627"/>
                  <a:pt x="100561" y="54844"/>
                </a:cubicBezTo>
                <a:cubicBezTo>
                  <a:pt x="100839" y="54844"/>
                  <a:pt x="101116" y="55066"/>
                  <a:pt x="101394" y="55066"/>
                </a:cubicBezTo>
                <a:cubicBezTo>
                  <a:pt x="101672" y="55066"/>
                  <a:pt x="102089" y="55066"/>
                  <a:pt x="102367" y="55283"/>
                </a:cubicBezTo>
                <a:cubicBezTo>
                  <a:pt x="102645" y="55500"/>
                  <a:pt x="102784" y="55938"/>
                  <a:pt x="102923" y="56377"/>
                </a:cubicBezTo>
                <a:cubicBezTo>
                  <a:pt x="102923" y="56600"/>
                  <a:pt x="102923" y="56816"/>
                  <a:pt x="102784" y="56816"/>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 name="Shape 49"/>
          <p:cNvSpPr/>
          <p:nvPr/>
        </p:nvSpPr>
        <p:spPr>
          <a:xfrm>
            <a:off x="6696385" y="433175"/>
            <a:ext cx="34205" cy="35147"/>
          </a:xfrm>
          <a:custGeom>
            <a:avLst/>
            <a:gdLst/>
            <a:ahLst/>
            <a:cxnLst/>
            <a:rect l="0" t="0" r="0" b="0"/>
            <a:pathLst>
              <a:path w="120000" h="120000" extrusionOk="0">
                <a:moveTo>
                  <a:pt x="114539" y="17144"/>
                </a:moveTo>
                <a:cubicBezTo>
                  <a:pt x="107270" y="0"/>
                  <a:pt x="99995" y="0"/>
                  <a:pt x="85450" y="0"/>
                </a:cubicBezTo>
                <a:cubicBezTo>
                  <a:pt x="85450" y="0"/>
                  <a:pt x="78176" y="0"/>
                  <a:pt x="70906" y="0"/>
                </a:cubicBezTo>
                <a:cubicBezTo>
                  <a:pt x="63631" y="0"/>
                  <a:pt x="56362" y="8572"/>
                  <a:pt x="49087" y="17144"/>
                </a:cubicBezTo>
                <a:cubicBezTo>
                  <a:pt x="49087" y="17144"/>
                  <a:pt x="41818" y="25716"/>
                  <a:pt x="41818" y="25716"/>
                </a:cubicBezTo>
                <a:cubicBezTo>
                  <a:pt x="27268" y="25716"/>
                  <a:pt x="12724" y="34283"/>
                  <a:pt x="5454" y="60000"/>
                </a:cubicBezTo>
                <a:cubicBezTo>
                  <a:pt x="-1820" y="60000"/>
                  <a:pt x="-1820" y="77144"/>
                  <a:pt x="5454" y="94283"/>
                </a:cubicBezTo>
                <a:cubicBezTo>
                  <a:pt x="12724" y="120000"/>
                  <a:pt x="27268" y="120000"/>
                  <a:pt x="34543" y="120000"/>
                </a:cubicBezTo>
                <a:cubicBezTo>
                  <a:pt x="49087" y="120000"/>
                  <a:pt x="63631" y="102855"/>
                  <a:pt x="70906" y="94283"/>
                </a:cubicBezTo>
                <a:cubicBezTo>
                  <a:pt x="70906" y="94283"/>
                  <a:pt x="70906" y="94283"/>
                  <a:pt x="70906" y="94283"/>
                </a:cubicBezTo>
                <a:cubicBezTo>
                  <a:pt x="78176" y="94283"/>
                  <a:pt x="78176" y="94283"/>
                  <a:pt x="85450" y="94283"/>
                </a:cubicBezTo>
                <a:cubicBezTo>
                  <a:pt x="92725" y="85716"/>
                  <a:pt x="107270" y="77144"/>
                  <a:pt x="114539" y="60000"/>
                </a:cubicBezTo>
                <a:cubicBezTo>
                  <a:pt x="121814" y="51427"/>
                  <a:pt x="121814" y="25716"/>
                  <a:pt x="114539" y="17144"/>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 name="Shape 50"/>
          <p:cNvSpPr/>
          <p:nvPr/>
        </p:nvSpPr>
        <p:spPr>
          <a:xfrm>
            <a:off x="7771905" y="1221629"/>
            <a:ext cx="40209" cy="52248"/>
          </a:xfrm>
          <a:custGeom>
            <a:avLst/>
            <a:gdLst/>
            <a:ahLst/>
            <a:cxnLst/>
            <a:rect l="0" t="0" r="0" b="0"/>
            <a:pathLst>
              <a:path w="120000" h="120000" extrusionOk="0">
                <a:moveTo>
                  <a:pt x="117677" y="45716"/>
                </a:moveTo>
                <a:cubicBezTo>
                  <a:pt x="111483" y="28572"/>
                  <a:pt x="99096" y="17144"/>
                  <a:pt x="86709" y="17144"/>
                </a:cubicBezTo>
                <a:cubicBezTo>
                  <a:pt x="80516" y="11427"/>
                  <a:pt x="74322" y="5716"/>
                  <a:pt x="61935" y="0"/>
                </a:cubicBezTo>
                <a:cubicBezTo>
                  <a:pt x="55741" y="0"/>
                  <a:pt x="49548" y="0"/>
                  <a:pt x="43354" y="0"/>
                </a:cubicBezTo>
                <a:cubicBezTo>
                  <a:pt x="30967" y="0"/>
                  <a:pt x="18580" y="5716"/>
                  <a:pt x="12387" y="17144"/>
                </a:cubicBezTo>
                <a:cubicBezTo>
                  <a:pt x="12387" y="28572"/>
                  <a:pt x="12387" y="34283"/>
                  <a:pt x="18580" y="40000"/>
                </a:cubicBezTo>
                <a:cubicBezTo>
                  <a:pt x="18580" y="40000"/>
                  <a:pt x="0" y="45716"/>
                  <a:pt x="0" y="45716"/>
                </a:cubicBezTo>
                <a:cubicBezTo>
                  <a:pt x="0" y="62855"/>
                  <a:pt x="0" y="62855"/>
                  <a:pt x="0" y="62855"/>
                </a:cubicBezTo>
                <a:cubicBezTo>
                  <a:pt x="6193" y="62855"/>
                  <a:pt x="6193" y="68572"/>
                  <a:pt x="6193" y="74283"/>
                </a:cubicBezTo>
                <a:cubicBezTo>
                  <a:pt x="6193" y="85716"/>
                  <a:pt x="6193" y="97144"/>
                  <a:pt x="18580" y="108572"/>
                </a:cubicBezTo>
                <a:cubicBezTo>
                  <a:pt x="24774" y="114283"/>
                  <a:pt x="37161" y="120000"/>
                  <a:pt x="43354" y="120000"/>
                </a:cubicBezTo>
                <a:cubicBezTo>
                  <a:pt x="61935" y="120000"/>
                  <a:pt x="68129" y="108572"/>
                  <a:pt x="74322" y="102855"/>
                </a:cubicBezTo>
                <a:cubicBezTo>
                  <a:pt x="74322" y="97144"/>
                  <a:pt x="74322" y="97144"/>
                  <a:pt x="80516" y="97144"/>
                </a:cubicBezTo>
                <a:cubicBezTo>
                  <a:pt x="80516" y="91427"/>
                  <a:pt x="80516" y="91427"/>
                  <a:pt x="86709" y="91427"/>
                </a:cubicBezTo>
                <a:cubicBezTo>
                  <a:pt x="86709" y="91427"/>
                  <a:pt x="92903" y="91427"/>
                  <a:pt x="99096" y="85716"/>
                </a:cubicBezTo>
                <a:cubicBezTo>
                  <a:pt x="117677" y="80000"/>
                  <a:pt x="123870" y="62855"/>
                  <a:pt x="117677" y="45716"/>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 name="Shape 51"/>
          <p:cNvSpPr/>
          <p:nvPr/>
        </p:nvSpPr>
        <p:spPr>
          <a:xfrm>
            <a:off x="7912870" y="1170333"/>
            <a:ext cx="665670" cy="813152"/>
          </a:xfrm>
          <a:custGeom>
            <a:avLst/>
            <a:gdLst/>
            <a:ahLst/>
            <a:cxnLst/>
            <a:rect l="0" t="0" r="0" b="0"/>
            <a:pathLst>
              <a:path w="120000" h="120000" extrusionOk="0">
                <a:moveTo>
                  <a:pt x="120000" y="77144"/>
                </a:moveTo>
                <a:cubicBezTo>
                  <a:pt x="119622" y="76772"/>
                  <a:pt x="119622" y="76772"/>
                  <a:pt x="119622" y="76772"/>
                </a:cubicBezTo>
                <a:cubicBezTo>
                  <a:pt x="119622" y="76022"/>
                  <a:pt x="119622" y="75277"/>
                  <a:pt x="118500" y="74533"/>
                </a:cubicBezTo>
                <a:cubicBezTo>
                  <a:pt x="117750" y="73788"/>
                  <a:pt x="116622" y="73788"/>
                  <a:pt x="116250" y="73788"/>
                </a:cubicBezTo>
                <a:cubicBezTo>
                  <a:pt x="115877" y="73788"/>
                  <a:pt x="115500" y="73788"/>
                  <a:pt x="115127" y="73788"/>
                </a:cubicBezTo>
                <a:cubicBezTo>
                  <a:pt x="114750" y="73788"/>
                  <a:pt x="114750" y="73788"/>
                  <a:pt x="114377" y="73788"/>
                </a:cubicBezTo>
                <a:cubicBezTo>
                  <a:pt x="114000" y="73788"/>
                  <a:pt x="114000" y="73788"/>
                  <a:pt x="113627" y="73788"/>
                </a:cubicBezTo>
                <a:cubicBezTo>
                  <a:pt x="113627" y="73416"/>
                  <a:pt x="113627" y="73416"/>
                  <a:pt x="113250" y="72672"/>
                </a:cubicBezTo>
                <a:cubicBezTo>
                  <a:pt x="113250" y="71927"/>
                  <a:pt x="113250" y="71555"/>
                  <a:pt x="113627" y="70805"/>
                </a:cubicBezTo>
                <a:cubicBezTo>
                  <a:pt x="113627" y="70433"/>
                  <a:pt x="113627" y="70433"/>
                  <a:pt x="113627" y="70061"/>
                </a:cubicBezTo>
                <a:cubicBezTo>
                  <a:pt x="113627" y="69316"/>
                  <a:pt x="113627" y="68200"/>
                  <a:pt x="112872" y="67455"/>
                </a:cubicBezTo>
                <a:cubicBezTo>
                  <a:pt x="112500" y="67083"/>
                  <a:pt x="112127" y="67083"/>
                  <a:pt x="111750" y="67083"/>
                </a:cubicBezTo>
                <a:cubicBezTo>
                  <a:pt x="111750" y="67083"/>
                  <a:pt x="111750" y="67083"/>
                  <a:pt x="111750" y="67083"/>
                </a:cubicBezTo>
                <a:cubicBezTo>
                  <a:pt x="111750" y="66705"/>
                  <a:pt x="111750" y="66705"/>
                  <a:pt x="111750" y="66705"/>
                </a:cubicBezTo>
                <a:cubicBezTo>
                  <a:pt x="112127" y="65961"/>
                  <a:pt x="112500" y="64844"/>
                  <a:pt x="111000" y="63355"/>
                </a:cubicBezTo>
                <a:cubicBezTo>
                  <a:pt x="109872" y="62233"/>
                  <a:pt x="108750" y="61861"/>
                  <a:pt x="107250" y="61116"/>
                </a:cubicBezTo>
                <a:cubicBezTo>
                  <a:pt x="106500" y="61116"/>
                  <a:pt x="106127" y="60744"/>
                  <a:pt x="105377" y="60744"/>
                </a:cubicBezTo>
                <a:cubicBezTo>
                  <a:pt x="105377" y="60744"/>
                  <a:pt x="105377" y="60744"/>
                  <a:pt x="105000" y="60744"/>
                </a:cubicBezTo>
                <a:cubicBezTo>
                  <a:pt x="104627" y="60744"/>
                  <a:pt x="104627" y="60744"/>
                  <a:pt x="104250" y="60372"/>
                </a:cubicBezTo>
                <a:cubicBezTo>
                  <a:pt x="103877" y="60372"/>
                  <a:pt x="103122" y="60372"/>
                  <a:pt x="102750" y="60000"/>
                </a:cubicBezTo>
                <a:cubicBezTo>
                  <a:pt x="102377" y="60000"/>
                  <a:pt x="102000" y="60000"/>
                  <a:pt x="102000" y="60000"/>
                </a:cubicBezTo>
                <a:cubicBezTo>
                  <a:pt x="101627" y="60000"/>
                  <a:pt x="100877" y="60000"/>
                  <a:pt x="100500" y="60000"/>
                </a:cubicBezTo>
                <a:cubicBezTo>
                  <a:pt x="100500" y="60000"/>
                  <a:pt x="100127" y="60000"/>
                  <a:pt x="100127" y="60000"/>
                </a:cubicBezTo>
                <a:cubicBezTo>
                  <a:pt x="99000" y="60000"/>
                  <a:pt x="97877" y="60744"/>
                  <a:pt x="97877" y="60744"/>
                </a:cubicBezTo>
                <a:cubicBezTo>
                  <a:pt x="97500" y="61116"/>
                  <a:pt x="97127" y="61488"/>
                  <a:pt x="96750" y="61861"/>
                </a:cubicBezTo>
                <a:cubicBezTo>
                  <a:pt x="96750" y="61488"/>
                  <a:pt x="96377" y="61116"/>
                  <a:pt x="96377" y="60744"/>
                </a:cubicBezTo>
                <a:cubicBezTo>
                  <a:pt x="96000" y="60000"/>
                  <a:pt x="95250" y="60000"/>
                  <a:pt x="94877" y="59627"/>
                </a:cubicBezTo>
                <a:cubicBezTo>
                  <a:pt x="94877" y="59627"/>
                  <a:pt x="94500" y="59627"/>
                  <a:pt x="94500" y="59255"/>
                </a:cubicBezTo>
                <a:cubicBezTo>
                  <a:pt x="94500" y="59255"/>
                  <a:pt x="94127" y="59255"/>
                  <a:pt x="94127" y="58883"/>
                </a:cubicBezTo>
                <a:cubicBezTo>
                  <a:pt x="93750" y="58883"/>
                  <a:pt x="93377" y="58511"/>
                  <a:pt x="92627" y="58138"/>
                </a:cubicBezTo>
                <a:cubicBezTo>
                  <a:pt x="92250" y="58138"/>
                  <a:pt x="91500" y="57766"/>
                  <a:pt x="90750" y="57766"/>
                </a:cubicBezTo>
                <a:cubicBezTo>
                  <a:pt x="90377" y="57766"/>
                  <a:pt x="90000" y="57766"/>
                  <a:pt x="89627" y="57766"/>
                </a:cubicBezTo>
                <a:cubicBezTo>
                  <a:pt x="87750" y="58138"/>
                  <a:pt x="87377" y="58883"/>
                  <a:pt x="86627" y="60372"/>
                </a:cubicBezTo>
                <a:cubicBezTo>
                  <a:pt x="86627" y="60744"/>
                  <a:pt x="86627" y="60744"/>
                  <a:pt x="86627" y="60744"/>
                </a:cubicBezTo>
                <a:cubicBezTo>
                  <a:pt x="86250" y="61116"/>
                  <a:pt x="86250" y="61488"/>
                  <a:pt x="85872" y="61861"/>
                </a:cubicBezTo>
                <a:cubicBezTo>
                  <a:pt x="85872" y="61861"/>
                  <a:pt x="85872" y="61861"/>
                  <a:pt x="85872" y="62233"/>
                </a:cubicBezTo>
                <a:cubicBezTo>
                  <a:pt x="85500" y="62233"/>
                  <a:pt x="85500" y="62233"/>
                  <a:pt x="85127" y="62233"/>
                </a:cubicBezTo>
                <a:cubicBezTo>
                  <a:pt x="84750" y="62611"/>
                  <a:pt x="84377" y="63355"/>
                  <a:pt x="84000" y="63727"/>
                </a:cubicBezTo>
                <a:cubicBezTo>
                  <a:pt x="84000" y="64100"/>
                  <a:pt x="83627" y="64472"/>
                  <a:pt x="83627" y="64472"/>
                </a:cubicBezTo>
                <a:cubicBezTo>
                  <a:pt x="83250" y="64844"/>
                  <a:pt x="83250" y="65216"/>
                  <a:pt x="82877" y="65216"/>
                </a:cubicBezTo>
                <a:cubicBezTo>
                  <a:pt x="82500" y="65588"/>
                  <a:pt x="82127" y="65961"/>
                  <a:pt x="81750" y="66333"/>
                </a:cubicBezTo>
                <a:cubicBezTo>
                  <a:pt x="81750" y="66333"/>
                  <a:pt x="81750" y="66333"/>
                  <a:pt x="81750" y="66333"/>
                </a:cubicBezTo>
                <a:cubicBezTo>
                  <a:pt x="81750" y="66333"/>
                  <a:pt x="81750" y="65961"/>
                  <a:pt x="81750" y="65961"/>
                </a:cubicBezTo>
                <a:cubicBezTo>
                  <a:pt x="81750" y="65588"/>
                  <a:pt x="81750" y="65588"/>
                  <a:pt x="81750" y="65216"/>
                </a:cubicBezTo>
                <a:cubicBezTo>
                  <a:pt x="81750" y="65216"/>
                  <a:pt x="81750" y="65216"/>
                  <a:pt x="81750" y="65216"/>
                </a:cubicBezTo>
                <a:cubicBezTo>
                  <a:pt x="82127" y="64844"/>
                  <a:pt x="82127" y="64100"/>
                  <a:pt x="82127" y="64100"/>
                </a:cubicBezTo>
                <a:cubicBezTo>
                  <a:pt x="82500" y="64100"/>
                  <a:pt x="82500" y="63727"/>
                  <a:pt x="82877" y="63727"/>
                </a:cubicBezTo>
                <a:cubicBezTo>
                  <a:pt x="83250" y="63727"/>
                  <a:pt x="83627" y="63355"/>
                  <a:pt x="84000" y="62983"/>
                </a:cubicBezTo>
                <a:cubicBezTo>
                  <a:pt x="84750" y="62611"/>
                  <a:pt x="84750" y="61861"/>
                  <a:pt x="85127" y="61116"/>
                </a:cubicBezTo>
                <a:cubicBezTo>
                  <a:pt x="85127" y="60744"/>
                  <a:pt x="85127" y="60744"/>
                  <a:pt x="85127" y="60372"/>
                </a:cubicBezTo>
                <a:cubicBezTo>
                  <a:pt x="85500" y="60000"/>
                  <a:pt x="86250" y="59627"/>
                  <a:pt x="86627" y="59255"/>
                </a:cubicBezTo>
                <a:cubicBezTo>
                  <a:pt x="87000" y="58883"/>
                  <a:pt x="87000" y="58883"/>
                  <a:pt x="87000" y="58883"/>
                </a:cubicBezTo>
                <a:cubicBezTo>
                  <a:pt x="87000" y="58511"/>
                  <a:pt x="87377" y="58511"/>
                  <a:pt x="87750" y="58138"/>
                </a:cubicBezTo>
                <a:cubicBezTo>
                  <a:pt x="88127" y="57766"/>
                  <a:pt x="88877" y="57388"/>
                  <a:pt x="89627" y="56644"/>
                </a:cubicBezTo>
                <a:cubicBezTo>
                  <a:pt x="90377" y="55527"/>
                  <a:pt x="90377" y="54411"/>
                  <a:pt x="90000" y="53666"/>
                </a:cubicBezTo>
                <a:cubicBezTo>
                  <a:pt x="90000" y="52916"/>
                  <a:pt x="89250" y="52544"/>
                  <a:pt x="88500" y="52172"/>
                </a:cubicBezTo>
                <a:cubicBezTo>
                  <a:pt x="88127" y="52172"/>
                  <a:pt x="87750" y="51800"/>
                  <a:pt x="87377" y="51800"/>
                </a:cubicBezTo>
                <a:cubicBezTo>
                  <a:pt x="86627" y="51800"/>
                  <a:pt x="85872" y="52172"/>
                  <a:pt x="85500" y="52544"/>
                </a:cubicBezTo>
                <a:cubicBezTo>
                  <a:pt x="85127" y="52544"/>
                  <a:pt x="85127" y="52544"/>
                  <a:pt x="85127" y="52544"/>
                </a:cubicBezTo>
                <a:cubicBezTo>
                  <a:pt x="85127" y="52544"/>
                  <a:pt x="84750" y="52172"/>
                  <a:pt x="84377" y="52172"/>
                </a:cubicBezTo>
                <a:cubicBezTo>
                  <a:pt x="84377" y="52172"/>
                  <a:pt x="83627" y="51800"/>
                  <a:pt x="83250" y="51800"/>
                </a:cubicBezTo>
                <a:cubicBezTo>
                  <a:pt x="82877" y="51427"/>
                  <a:pt x="82877" y="51427"/>
                  <a:pt x="82500" y="51427"/>
                </a:cubicBezTo>
                <a:cubicBezTo>
                  <a:pt x="81377" y="51427"/>
                  <a:pt x="79877" y="52172"/>
                  <a:pt x="79127" y="53294"/>
                </a:cubicBezTo>
                <a:cubicBezTo>
                  <a:pt x="79127" y="53666"/>
                  <a:pt x="79127" y="53666"/>
                  <a:pt x="79127" y="53666"/>
                </a:cubicBezTo>
                <a:cubicBezTo>
                  <a:pt x="78750" y="54411"/>
                  <a:pt x="78377" y="54783"/>
                  <a:pt x="78000" y="54783"/>
                </a:cubicBezTo>
                <a:cubicBezTo>
                  <a:pt x="77627" y="54783"/>
                  <a:pt x="77627" y="54783"/>
                  <a:pt x="77627" y="54783"/>
                </a:cubicBezTo>
                <a:cubicBezTo>
                  <a:pt x="77250" y="54783"/>
                  <a:pt x="76500" y="54783"/>
                  <a:pt x="76500" y="54411"/>
                </a:cubicBezTo>
                <a:cubicBezTo>
                  <a:pt x="76127" y="54411"/>
                  <a:pt x="76127" y="54038"/>
                  <a:pt x="76127" y="54038"/>
                </a:cubicBezTo>
                <a:cubicBezTo>
                  <a:pt x="75750" y="53666"/>
                  <a:pt x="75372" y="52916"/>
                  <a:pt x="74627" y="52544"/>
                </a:cubicBezTo>
                <a:cubicBezTo>
                  <a:pt x="74250" y="52172"/>
                  <a:pt x="73500" y="52172"/>
                  <a:pt x="73127" y="52172"/>
                </a:cubicBezTo>
                <a:cubicBezTo>
                  <a:pt x="72000" y="52172"/>
                  <a:pt x="70877" y="52544"/>
                  <a:pt x="70127" y="53294"/>
                </a:cubicBezTo>
                <a:cubicBezTo>
                  <a:pt x="69750" y="53294"/>
                  <a:pt x="69377" y="53666"/>
                  <a:pt x="69000" y="53666"/>
                </a:cubicBezTo>
                <a:cubicBezTo>
                  <a:pt x="68622" y="53666"/>
                  <a:pt x="68250" y="53666"/>
                  <a:pt x="68250" y="53294"/>
                </a:cubicBezTo>
                <a:cubicBezTo>
                  <a:pt x="67877" y="53294"/>
                  <a:pt x="67127" y="52916"/>
                  <a:pt x="66377" y="52916"/>
                </a:cubicBezTo>
                <a:cubicBezTo>
                  <a:pt x="66000" y="52916"/>
                  <a:pt x="65627" y="52916"/>
                  <a:pt x="65250" y="53294"/>
                </a:cubicBezTo>
                <a:cubicBezTo>
                  <a:pt x="64500" y="53666"/>
                  <a:pt x="64127" y="54038"/>
                  <a:pt x="63750" y="54783"/>
                </a:cubicBezTo>
                <a:cubicBezTo>
                  <a:pt x="63372" y="55155"/>
                  <a:pt x="63372" y="55527"/>
                  <a:pt x="63000" y="55527"/>
                </a:cubicBezTo>
                <a:cubicBezTo>
                  <a:pt x="63000" y="55527"/>
                  <a:pt x="62627" y="55527"/>
                  <a:pt x="62250" y="55527"/>
                </a:cubicBezTo>
                <a:cubicBezTo>
                  <a:pt x="61877" y="55527"/>
                  <a:pt x="61877" y="55527"/>
                  <a:pt x="61877" y="55527"/>
                </a:cubicBezTo>
                <a:cubicBezTo>
                  <a:pt x="61877" y="55155"/>
                  <a:pt x="61877" y="55155"/>
                  <a:pt x="61877" y="55155"/>
                </a:cubicBezTo>
                <a:cubicBezTo>
                  <a:pt x="61877" y="54411"/>
                  <a:pt x="62250" y="52544"/>
                  <a:pt x="60750" y="51800"/>
                </a:cubicBezTo>
                <a:cubicBezTo>
                  <a:pt x="60750" y="51427"/>
                  <a:pt x="60377" y="51427"/>
                  <a:pt x="60000" y="51427"/>
                </a:cubicBezTo>
                <a:cubicBezTo>
                  <a:pt x="60000" y="51427"/>
                  <a:pt x="60000" y="51055"/>
                  <a:pt x="60000" y="51055"/>
                </a:cubicBezTo>
                <a:cubicBezTo>
                  <a:pt x="60000" y="50683"/>
                  <a:pt x="60000" y="49938"/>
                  <a:pt x="59250" y="49566"/>
                </a:cubicBezTo>
                <a:cubicBezTo>
                  <a:pt x="58877" y="49194"/>
                  <a:pt x="58500" y="49194"/>
                  <a:pt x="58122" y="49194"/>
                </a:cubicBezTo>
                <a:cubicBezTo>
                  <a:pt x="57377" y="49194"/>
                  <a:pt x="57000" y="49194"/>
                  <a:pt x="56627" y="49566"/>
                </a:cubicBezTo>
                <a:cubicBezTo>
                  <a:pt x="56627" y="49566"/>
                  <a:pt x="56627" y="49566"/>
                  <a:pt x="56627" y="49566"/>
                </a:cubicBezTo>
                <a:cubicBezTo>
                  <a:pt x="56627" y="49566"/>
                  <a:pt x="56250" y="49566"/>
                  <a:pt x="56250" y="49566"/>
                </a:cubicBezTo>
                <a:cubicBezTo>
                  <a:pt x="55877" y="49566"/>
                  <a:pt x="55500" y="49566"/>
                  <a:pt x="55500" y="49194"/>
                </a:cubicBezTo>
                <a:cubicBezTo>
                  <a:pt x="54750" y="49194"/>
                  <a:pt x="54000" y="49194"/>
                  <a:pt x="53250" y="49194"/>
                </a:cubicBezTo>
                <a:cubicBezTo>
                  <a:pt x="52877" y="49194"/>
                  <a:pt x="52500" y="49194"/>
                  <a:pt x="52127" y="49194"/>
                </a:cubicBezTo>
                <a:cubicBezTo>
                  <a:pt x="51750" y="49194"/>
                  <a:pt x="51750" y="49194"/>
                  <a:pt x="51750" y="49194"/>
                </a:cubicBezTo>
                <a:cubicBezTo>
                  <a:pt x="51377" y="49194"/>
                  <a:pt x="51377" y="48822"/>
                  <a:pt x="51000" y="48822"/>
                </a:cubicBezTo>
                <a:cubicBezTo>
                  <a:pt x="50250" y="48822"/>
                  <a:pt x="50250" y="49194"/>
                  <a:pt x="49877" y="49194"/>
                </a:cubicBezTo>
                <a:cubicBezTo>
                  <a:pt x="49500" y="49194"/>
                  <a:pt x="49500" y="49194"/>
                  <a:pt x="49500" y="49194"/>
                </a:cubicBezTo>
                <a:cubicBezTo>
                  <a:pt x="49127" y="49194"/>
                  <a:pt x="48377" y="48822"/>
                  <a:pt x="48000" y="48072"/>
                </a:cubicBezTo>
                <a:cubicBezTo>
                  <a:pt x="47250" y="47327"/>
                  <a:pt x="46500" y="46955"/>
                  <a:pt x="45377" y="46211"/>
                </a:cubicBezTo>
                <a:cubicBezTo>
                  <a:pt x="45000" y="46211"/>
                  <a:pt x="44627" y="45838"/>
                  <a:pt x="44250" y="45838"/>
                </a:cubicBezTo>
                <a:cubicBezTo>
                  <a:pt x="43877" y="45838"/>
                  <a:pt x="43500" y="45838"/>
                  <a:pt x="43500" y="45466"/>
                </a:cubicBezTo>
                <a:cubicBezTo>
                  <a:pt x="43127" y="45094"/>
                  <a:pt x="42750" y="44722"/>
                  <a:pt x="42000" y="44350"/>
                </a:cubicBezTo>
                <a:cubicBezTo>
                  <a:pt x="41627" y="44350"/>
                  <a:pt x="41627" y="43977"/>
                  <a:pt x="41627" y="43977"/>
                </a:cubicBezTo>
                <a:cubicBezTo>
                  <a:pt x="41250" y="43977"/>
                  <a:pt x="41250" y="43977"/>
                  <a:pt x="41250" y="43977"/>
                </a:cubicBezTo>
                <a:cubicBezTo>
                  <a:pt x="41627" y="43600"/>
                  <a:pt x="41627" y="43600"/>
                  <a:pt x="41627" y="43600"/>
                </a:cubicBezTo>
                <a:cubicBezTo>
                  <a:pt x="42000" y="43600"/>
                  <a:pt x="42000" y="43600"/>
                  <a:pt x="42000" y="43600"/>
                </a:cubicBezTo>
                <a:cubicBezTo>
                  <a:pt x="43127" y="42855"/>
                  <a:pt x="43877" y="40622"/>
                  <a:pt x="43877" y="39877"/>
                </a:cubicBezTo>
                <a:cubicBezTo>
                  <a:pt x="43877" y="39877"/>
                  <a:pt x="44250" y="39505"/>
                  <a:pt x="44250" y="39127"/>
                </a:cubicBezTo>
                <a:cubicBezTo>
                  <a:pt x="44250" y="39127"/>
                  <a:pt x="44250" y="39127"/>
                  <a:pt x="44250" y="39127"/>
                </a:cubicBezTo>
                <a:cubicBezTo>
                  <a:pt x="44627" y="39127"/>
                  <a:pt x="44627" y="38755"/>
                  <a:pt x="44627" y="38011"/>
                </a:cubicBezTo>
                <a:cubicBezTo>
                  <a:pt x="45000" y="36894"/>
                  <a:pt x="44250" y="36150"/>
                  <a:pt x="43500" y="35405"/>
                </a:cubicBezTo>
                <a:cubicBezTo>
                  <a:pt x="42750" y="35033"/>
                  <a:pt x="42000" y="34661"/>
                  <a:pt x="41250" y="34661"/>
                </a:cubicBezTo>
                <a:cubicBezTo>
                  <a:pt x="40877" y="34661"/>
                  <a:pt x="40500" y="34661"/>
                  <a:pt x="40127" y="35033"/>
                </a:cubicBezTo>
                <a:cubicBezTo>
                  <a:pt x="40127" y="35033"/>
                  <a:pt x="39750" y="35033"/>
                  <a:pt x="39377" y="35033"/>
                </a:cubicBezTo>
                <a:cubicBezTo>
                  <a:pt x="39377" y="35033"/>
                  <a:pt x="39377" y="35033"/>
                  <a:pt x="39377" y="35033"/>
                </a:cubicBezTo>
                <a:cubicBezTo>
                  <a:pt x="39377" y="35033"/>
                  <a:pt x="39377" y="35033"/>
                  <a:pt x="39377" y="35033"/>
                </a:cubicBezTo>
                <a:cubicBezTo>
                  <a:pt x="39000" y="35033"/>
                  <a:pt x="39000" y="34661"/>
                  <a:pt x="39000" y="34283"/>
                </a:cubicBezTo>
                <a:cubicBezTo>
                  <a:pt x="39000" y="34283"/>
                  <a:pt x="39000" y="34283"/>
                  <a:pt x="39000" y="34283"/>
                </a:cubicBezTo>
                <a:cubicBezTo>
                  <a:pt x="38250" y="33166"/>
                  <a:pt x="37500" y="32794"/>
                  <a:pt x="36750" y="32794"/>
                </a:cubicBezTo>
                <a:cubicBezTo>
                  <a:pt x="36750" y="32794"/>
                  <a:pt x="36377" y="32794"/>
                  <a:pt x="36377" y="32794"/>
                </a:cubicBezTo>
                <a:cubicBezTo>
                  <a:pt x="36377" y="32422"/>
                  <a:pt x="36377" y="32050"/>
                  <a:pt x="36377" y="31305"/>
                </a:cubicBezTo>
                <a:cubicBezTo>
                  <a:pt x="36377" y="30561"/>
                  <a:pt x="36377" y="29438"/>
                  <a:pt x="35627" y="28322"/>
                </a:cubicBezTo>
                <a:cubicBezTo>
                  <a:pt x="34127" y="27205"/>
                  <a:pt x="32627" y="27205"/>
                  <a:pt x="31500" y="27205"/>
                </a:cubicBezTo>
                <a:cubicBezTo>
                  <a:pt x="31500" y="27205"/>
                  <a:pt x="30750" y="27205"/>
                  <a:pt x="30750" y="27205"/>
                </a:cubicBezTo>
                <a:cubicBezTo>
                  <a:pt x="30750" y="26461"/>
                  <a:pt x="30750" y="26461"/>
                  <a:pt x="30377" y="26088"/>
                </a:cubicBezTo>
                <a:cubicBezTo>
                  <a:pt x="30000" y="25716"/>
                  <a:pt x="29250" y="25338"/>
                  <a:pt x="28127" y="25338"/>
                </a:cubicBezTo>
                <a:cubicBezTo>
                  <a:pt x="27750" y="25338"/>
                  <a:pt x="27750" y="25338"/>
                  <a:pt x="27377" y="25338"/>
                </a:cubicBezTo>
                <a:cubicBezTo>
                  <a:pt x="27377" y="24966"/>
                  <a:pt x="27377" y="24594"/>
                  <a:pt x="27377" y="24222"/>
                </a:cubicBezTo>
                <a:cubicBezTo>
                  <a:pt x="27750" y="23850"/>
                  <a:pt x="27377" y="23477"/>
                  <a:pt x="27377" y="23105"/>
                </a:cubicBezTo>
                <a:cubicBezTo>
                  <a:pt x="26627" y="22361"/>
                  <a:pt x="25127" y="21988"/>
                  <a:pt x="24000" y="21988"/>
                </a:cubicBezTo>
                <a:cubicBezTo>
                  <a:pt x="23627" y="21988"/>
                  <a:pt x="23627" y="21988"/>
                  <a:pt x="23250" y="22361"/>
                </a:cubicBezTo>
                <a:cubicBezTo>
                  <a:pt x="23250" y="22361"/>
                  <a:pt x="23250" y="22361"/>
                  <a:pt x="23250" y="22361"/>
                </a:cubicBezTo>
                <a:cubicBezTo>
                  <a:pt x="23627" y="21616"/>
                  <a:pt x="24000" y="20494"/>
                  <a:pt x="23627" y="19377"/>
                </a:cubicBezTo>
                <a:cubicBezTo>
                  <a:pt x="22877" y="17888"/>
                  <a:pt x="21000" y="17144"/>
                  <a:pt x="19500" y="16772"/>
                </a:cubicBezTo>
                <a:cubicBezTo>
                  <a:pt x="19127" y="16400"/>
                  <a:pt x="19127" y="16022"/>
                  <a:pt x="19127" y="16022"/>
                </a:cubicBezTo>
                <a:cubicBezTo>
                  <a:pt x="18750" y="14905"/>
                  <a:pt x="17250" y="14533"/>
                  <a:pt x="16500" y="14161"/>
                </a:cubicBezTo>
                <a:cubicBezTo>
                  <a:pt x="15750" y="14161"/>
                  <a:pt x="15000" y="13788"/>
                  <a:pt x="14250" y="13416"/>
                </a:cubicBezTo>
                <a:cubicBezTo>
                  <a:pt x="13127" y="13044"/>
                  <a:pt x="11627" y="11927"/>
                  <a:pt x="10500" y="11177"/>
                </a:cubicBezTo>
                <a:cubicBezTo>
                  <a:pt x="9750" y="10805"/>
                  <a:pt x="9377" y="10061"/>
                  <a:pt x="8627" y="9316"/>
                </a:cubicBezTo>
                <a:cubicBezTo>
                  <a:pt x="8250" y="9316"/>
                  <a:pt x="8250" y="8944"/>
                  <a:pt x="7877" y="8572"/>
                </a:cubicBezTo>
                <a:cubicBezTo>
                  <a:pt x="7500" y="8200"/>
                  <a:pt x="7127" y="7455"/>
                  <a:pt x="6750" y="7083"/>
                </a:cubicBezTo>
                <a:cubicBezTo>
                  <a:pt x="6000" y="6705"/>
                  <a:pt x="5250" y="5961"/>
                  <a:pt x="4877" y="5216"/>
                </a:cubicBezTo>
                <a:cubicBezTo>
                  <a:pt x="4500" y="4844"/>
                  <a:pt x="4500" y="4472"/>
                  <a:pt x="4500" y="4472"/>
                </a:cubicBezTo>
                <a:cubicBezTo>
                  <a:pt x="4127" y="3355"/>
                  <a:pt x="3377" y="2233"/>
                  <a:pt x="2250" y="1488"/>
                </a:cubicBezTo>
                <a:cubicBezTo>
                  <a:pt x="0" y="0"/>
                  <a:pt x="0" y="0"/>
                  <a:pt x="0" y="0"/>
                </a:cubicBezTo>
                <a:cubicBezTo>
                  <a:pt x="750" y="2611"/>
                  <a:pt x="750" y="2611"/>
                  <a:pt x="750" y="2611"/>
                </a:cubicBezTo>
                <a:cubicBezTo>
                  <a:pt x="750" y="2983"/>
                  <a:pt x="1127" y="4100"/>
                  <a:pt x="1127" y="4100"/>
                </a:cubicBezTo>
                <a:cubicBezTo>
                  <a:pt x="1127" y="5216"/>
                  <a:pt x="1500" y="6333"/>
                  <a:pt x="1877" y="7455"/>
                </a:cubicBezTo>
                <a:cubicBezTo>
                  <a:pt x="2250" y="8200"/>
                  <a:pt x="2250" y="8944"/>
                  <a:pt x="2627" y="10433"/>
                </a:cubicBezTo>
                <a:cubicBezTo>
                  <a:pt x="3750" y="10061"/>
                  <a:pt x="3750" y="10061"/>
                  <a:pt x="3750" y="10061"/>
                </a:cubicBezTo>
                <a:cubicBezTo>
                  <a:pt x="2627" y="10433"/>
                  <a:pt x="2627" y="10433"/>
                  <a:pt x="2627" y="10433"/>
                </a:cubicBezTo>
                <a:cubicBezTo>
                  <a:pt x="3377" y="13788"/>
                  <a:pt x="3750" y="14905"/>
                  <a:pt x="4127" y="15650"/>
                </a:cubicBezTo>
                <a:cubicBezTo>
                  <a:pt x="4877" y="16022"/>
                  <a:pt x="5250" y="16022"/>
                  <a:pt x="5250" y="16022"/>
                </a:cubicBezTo>
                <a:cubicBezTo>
                  <a:pt x="5627" y="16022"/>
                  <a:pt x="5627" y="16022"/>
                  <a:pt x="6000" y="16022"/>
                </a:cubicBezTo>
                <a:cubicBezTo>
                  <a:pt x="6000" y="16022"/>
                  <a:pt x="6377" y="16022"/>
                  <a:pt x="6377" y="16022"/>
                </a:cubicBezTo>
                <a:cubicBezTo>
                  <a:pt x="7127" y="16022"/>
                  <a:pt x="7500" y="16022"/>
                  <a:pt x="7877" y="16772"/>
                </a:cubicBezTo>
                <a:cubicBezTo>
                  <a:pt x="8250" y="17144"/>
                  <a:pt x="8250" y="17888"/>
                  <a:pt x="7877" y="18633"/>
                </a:cubicBezTo>
                <a:cubicBezTo>
                  <a:pt x="7877" y="19377"/>
                  <a:pt x="7500" y="20122"/>
                  <a:pt x="7877" y="20494"/>
                </a:cubicBezTo>
                <a:cubicBezTo>
                  <a:pt x="7877" y="21244"/>
                  <a:pt x="8250" y="22361"/>
                  <a:pt x="9377" y="22361"/>
                </a:cubicBezTo>
                <a:cubicBezTo>
                  <a:pt x="9750" y="22361"/>
                  <a:pt x="10500" y="21988"/>
                  <a:pt x="10877" y="21988"/>
                </a:cubicBezTo>
                <a:cubicBezTo>
                  <a:pt x="11627" y="21616"/>
                  <a:pt x="12377" y="21616"/>
                  <a:pt x="13127" y="21616"/>
                </a:cubicBezTo>
                <a:cubicBezTo>
                  <a:pt x="13500" y="21616"/>
                  <a:pt x="13877" y="21616"/>
                  <a:pt x="14250" y="21616"/>
                </a:cubicBezTo>
                <a:cubicBezTo>
                  <a:pt x="16877" y="22733"/>
                  <a:pt x="16877" y="24966"/>
                  <a:pt x="16500" y="28322"/>
                </a:cubicBezTo>
                <a:cubicBezTo>
                  <a:pt x="16127" y="30933"/>
                  <a:pt x="15750" y="33538"/>
                  <a:pt x="18377" y="34661"/>
                </a:cubicBezTo>
                <a:cubicBezTo>
                  <a:pt x="19500" y="35405"/>
                  <a:pt x="20250" y="35405"/>
                  <a:pt x="21000" y="35777"/>
                </a:cubicBezTo>
                <a:cubicBezTo>
                  <a:pt x="22877" y="35777"/>
                  <a:pt x="23627" y="36150"/>
                  <a:pt x="24377" y="39127"/>
                </a:cubicBezTo>
                <a:cubicBezTo>
                  <a:pt x="24377" y="40250"/>
                  <a:pt x="24377" y="41366"/>
                  <a:pt x="24377" y="42483"/>
                </a:cubicBezTo>
                <a:cubicBezTo>
                  <a:pt x="24377" y="43977"/>
                  <a:pt x="24377" y="45466"/>
                  <a:pt x="24750" y="47327"/>
                </a:cubicBezTo>
                <a:cubicBezTo>
                  <a:pt x="25127" y="48072"/>
                  <a:pt x="25127" y="49194"/>
                  <a:pt x="25127" y="50683"/>
                </a:cubicBezTo>
                <a:cubicBezTo>
                  <a:pt x="25500" y="52544"/>
                  <a:pt x="25500" y="54411"/>
                  <a:pt x="26250" y="55900"/>
                </a:cubicBezTo>
                <a:cubicBezTo>
                  <a:pt x="27000" y="57388"/>
                  <a:pt x="28127" y="57388"/>
                  <a:pt x="29250" y="57388"/>
                </a:cubicBezTo>
                <a:cubicBezTo>
                  <a:pt x="29627" y="57766"/>
                  <a:pt x="30377" y="57766"/>
                  <a:pt x="31127" y="58138"/>
                </a:cubicBezTo>
                <a:cubicBezTo>
                  <a:pt x="31877" y="58511"/>
                  <a:pt x="32250" y="58883"/>
                  <a:pt x="32627" y="59627"/>
                </a:cubicBezTo>
                <a:cubicBezTo>
                  <a:pt x="33000" y="60000"/>
                  <a:pt x="33377" y="60372"/>
                  <a:pt x="33750" y="60744"/>
                </a:cubicBezTo>
                <a:cubicBezTo>
                  <a:pt x="34500" y="61488"/>
                  <a:pt x="35250" y="61861"/>
                  <a:pt x="36000" y="62233"/>
                </a:cubicBezTo>
                <a:cubicBezTo>
                  <a:pt x="37500" y="62983"/>
                  <a:pt x="39000" y="63355"/>
                  <a:pt x="39000" y="65588"/>
                </a:cubicBezTo>
                <a:cubicBezTo>
                  <a:pt x="39000" y="66333"/>
                  <a:pt x="39000" y="66705"/>
                  <a:pt x="39000" y="67455"/>
                </a:cubicBezTo>
                <a:cubicBezTo>
                  <a:pt x="38627" y="68200"/>
                  <a:pt x="38627" y="68944"/>
                  <a:pt x="39000" y="70061"/>
                </a:cubicBezTo>
                <a:cubicBezTo>
                  <a:pt x="39377" y="70805"/>
                  <a:pt x="39750" y="71177"/>
                  <a:pt x="40127" y="71555"/>
                </a:cubicBezTo>
                <a:cubicBezTo>
                  <a:pt x="40500" y="72300"/>
                  <a:pt x="41250" y="73044"/>
                  <a:pt x="41250" y="74161"/>
                </a:cubicBezTo>
                <a:cubicBezTo>
                  <a:pt x="41250" y="76400"/>
                  <a:pt x="39750" y="77144"/>
                  <a:pt x="36750" y="77144"/>
                </a:cubicBezTo>
                <a:cubicBezTo>
                  <a:pt x="35250" y="77144"/>
                  <a:pt x="35250" y="77144"/>
                  <a:pt x="35250" y="77144"/>
                </a:cubicBezTo>
                <a:cubicBezTo>
                  <a:pt x="34500" y="77144"/>
                  <a:pt x="33750" y="77144"/>
                  <a:pt x="33000" y="77516"/>
                </a:cubicBezTo>
                <a:cubicBezTo>
                  <a:pt x="31877" y="77888"/>
                  <a:pt x="30750" y="78261"/>
                  <a:pt x="29250" y="78633"/>
                </a:cubicBezTo>
                <a:cubicBezTo>
                  <a:pt x="27377" y="79377"/>
                  <a:pt x="25500" y="80494"/>
                  <a:pt x="23250" y="80494"/>
                </a:cubicBezTo>
                <a:cubicBezTo>
                  <a:pt x="21000" y="80494"/>
                  <a:pt x="19500" y="79750"/>
                  <a:pt x="17627" y="78633"/>
                </a:cubicBezTo>
                <a:cubicBezTo>
                  <a:pt x="17250" y="78633"/>
                  <a:pt x="16500" y="78261"/>
                  <a:pt x="16127" y="78261"/>
                </a:cubicBezTo>
                <a:cubicBezTo>
                  <a:pt x="14250" y="77516"/>
                  <a:pt x="14250" y="77516"/>
                  <a:pt x="14250" y="77516"/>
                </a:cubicBezTo>
                <a:cubicBezTo>
                  <a:pt x="14627" y="79377"/>
                  <a:pt x="14627" y="79377"/>
                  <a:pt x="14627" y="79377"/>
                </a:cubicBezTo>
                <a:cubicBezTo>
                  <a:pt x="14627" y="80122"/>
                  <a:pt x="15000" y="82361"/>
                  <a:pt x="14627" y="82733"/>
                </a:cubicBezTo>
                <a:cubicBezTo>
                  <a:pt x="14250" y="83105"/>
                  <a:pt x="13877" y="83105"/>
                  <a:pt x="13500" y="83105"/>
                </a:cubicBezTo>
                <a:cubicBezTo>
                  <a:pt x="13500" y="83105"/>
                  <a:pt x="13127" y="83105"/>
                  <a:pt x="12750" y="83105"/>
                </a:cubicBezTo>
                <a:cubicBezTo>
                  <a:pt x="11627" y="84966"/>
                  <a:pt x="11627" y="84966"/>
                  <a:pt x="11627" y="84966"/>
                </a:cubicBezTo>
                <a:cubicBezTo>
                  <a:pt x="12377" y="85716"/>
                  <a:pt x="12750" y="86088"/>
                  <a:pt x="12750" y="87205"/>
                </a:cubicBezTo>
                <a:cubicBezTo>
                  <a:pt x="11250" y="87577"/>
                  <a:pt x="10127" y="88322"/>
                  <a:pt x="9377" y="89438"/>
                </a:cubicBezTo>
                <a:cubicBezTo>
                  <a:pt x="9000" y="89811"/>
                  <a:pt x="9000" y="89811"/>
                  <a:pt x="9000" y="89811"/>
                </a:cubicBezTo>
                <a:cubicBezTo>
                  <a:pt x="9000" y="90188"/>
                  <a:pt x="9000" y="90188"/>
                  <a:pt x="9000" y="90188"/>
                </a:cubicBezTo>
                <a:cubicBezTo>
                  <a:pt x="9750" y="95033"/>
                  <a:pt x="10127" y="96150"/>
                  <a:pt x="10500" y="96522"/>
                </a:cubicBezTo>
                <a:cubicBezTo>
                  <a:pt x="10877" y="96894"/>
                  <a:pt x="11627" y="97266"/>
                  <a:pt x="12000" y="97266"/>
                </a:cubicBezTo>
                <a:cubicBezTo>
                  <a:pt x="12750" y="97638"/>
                  <a:pt x="13127" y="97638"/>
                  <a:pt x="13500" y="98011"/>
                </a:cubicBezTo>
                <a:cubicBezTo>
                  <a:pt x="13877" y="98755"/>
                  <a:pt x="13877" y="99127"/>
                  <a:pt x="13877" y="99877"/>
                </a:cubicBezTo>
                <a:cubicBezTo>
                  <a:pt x="13877" y="100250"/>
                  <a:pt x="14250" y="100994"/>
                  <a:pt x="14250" y="101366"/>
                </a:cubicBezTo>
                <a:cubicBezTo>
                  <a:pt x="15377" y="102483"/>
                  <a:pt x="16500" y="102483"/>
                  <a:pt x="17627" y="102483"/>
                </a:cubicBezTo>
                <a:cubicBezTo>
                  <a:pt x="18377" y="102483"/>
                  <a:pt x="19127" y="102855"/>
                  <a:pt x="19877" y="103227"/>
                </a:cubicBezTo>
                <a:cubicBezTo>
                  <a:pt x="21377" y="103977"/>
                  <a:pt x="21750" y="105094"/>
                  <a:pt x="21750" y="106583"/>
                </a:cubicBezTo>
                <a:cubicBezTo>
                  <a:pt x="22127" y="106955"/>
                  <a:pt x="22127" y="107700"/>
                  <a:pt x="22127" y="108072"/>
                </a:cubicBezTo>
                <a:cubicBezTo>
                  <a:pt x="22127" y="108072"/>
                  <a:pt x="22127" y="108072"/>
                  <a:pt x="22127" y="108072"/>
                </a:cubicBezTo>
                <a:cubicBezTo>
                  <a:pt x="22877" y="111055"/>
                  <a:pt x="23627" y="111800"/>
                  <a:pt x="24000" y="112172"/>
                </a:cubicBezTo>
                <a:cubicBezTo>
                  <a:pt x="25127" y="112916"/>
                  <a:pt x="25127" y="112916"/>
                  <a:pt x="25127" y="112916"/>
                </a:cubicBezTo>
                <a:cubicBezTo>
                  <a:pt x="25500" y="111427"/>
                  <a:pt x="25500" y="111427"/>
                  <a:pt x="25500" y="111427"/>
                </a:cubicBezTo>
                <a:cubicBezTo>
                  <a:pt x="25877" y="111427"/>
                  <a:pt x="25877" y="111055"/>
                  <a:pt x="25877" y="110683"/>
                </a:cubicBezTo>
                <a:cubicBezTo>
                  <a:pt x="26250" y="109566"/>
                  <a:pt x="26627" y="109194"/>
                  <a:pt x="27000" y="108822"/>
                </a:cubicBezTo>
                <a:cubicBezTo>
                  <a:pt x="27000" y="108822"/>
                  <a:pt x="27000" y="108822"/>
                  <a:pt x="27000" y="108822"/>
                </a:cubicBezTo>
                <a:cubicBezTo>
                  <a:pt x="27750" y="108822"/>
                  <a:pt x="28127" y="109566"/>
                  <a:pt x="28500" y="109566"/>
                </a:cubicBezTo>
                <a:cubicBezTo>
                  <a:pt x="28877" y="109938"/>
                  <a:pt x="29250" y="111427"/>
                  <a:pt x="29627" y="112916"/>
                </a:cubicBezTo>
                <a:cubicBezTo>
                  <a:pt x="29627" y="114038"/>
                  <a:pt x="30000" y="115155"/>
                  <a:pt x="30377" y="115527"/>
                </a:cubicBezTo>
                <a:cubicBezTo>
                  <a:pt x="30377" y="115900"/>
                  <a:pt x="30377" y="115900"/>
                  <a:pt x="30377" y="115900"/>
                </a:cubicBezTo>
                <a:cubicBezTo>
                  <a:pt x="31500" y="117766"/>
                  <a:pt x="31877" y="117766"/>
                  <a:pt x="33750" y="117766"/>
                </a:cubicBezTo>
                <a:cubicBezTo>
                  <a:pt x="34500" y="117766"/>
                  <a:pt x="34500" y="117766"/>
                  <a:pt x="34500" y="117766"/>
                </a:cubicBezTo>
                <a:cubicBezTo>
                  <a:pt x="34877" y="117766"/>
                  <a:pt x="35250" y="117766"/>
                  <a:pt x="35627" y="117766"/>
                </a:cubicBezTo>
                <a:cubicBezTo>
                  <a:pt x="37127" y="117766"/>
                  <a:pt x="37877" y="117388"/>
                  <a:pt x="39377" y="116644"/>
                </a:cubicBezTo>
                <a:cubicBezTo>
                  <a:pt x="40127" y="116272"/>
                  <a:pt x="40127" y="116272"/>
                  <a:pt x="40127" y="116272"/>
                </a:cubicBezTo>
                <a:cubicBezTo>
                  <a:pt x="40877" y="115527"/>
                  <a:pt x="41627" y="115155"/>
                  <a:pt x="42377" y="115155"/>
                </a:cubicBezTo>
                <a:cubicBezTo>
                  <a:pt x="42750" y="115155"/>
                  <a:pt x="43500" y="115527"/>
                  <a:pt x="44627" y="115900"/>
                </a:cubicBezTo>
                <a:cubicBezTo>
                  <a:pt x="44627" y="116272"/>
                  <a:pt x="44627" y="116272"/>
                  <a:pt x="44627" y="116272"/>
                </a:cubicBezTo>
                <a:cubicBezTo>
                  <a:pt x="46500" y="117766"/>
                  <a:pt x="48000" y="118883"/>
                  <a:pt x="48750" y="119255"/>
                </a:cubicBezTo>
                <a:cubicBezTo>
                  <a:pt x="50627" y="120000"/>
                  <a:pt x="50627" y="120000"/>
                  <a:pt x="50627" y="120000"/>
                </a:cubicBezTo>
                <a:cubicBezTo>
                  <a:pt x="50627" y="117388"/>
                  <a:pt x="50627" y="117388"/>
                  <a:pt x="50627" y="117388"/>
                </a:cubicBezTo>
                <a:cubicBezTo>
                  <a:pt x="51000" y="114783"/>
                  <a:pt x="51000" y="111800"/>
                  <a:pt x="50250" y="109566"/>
                </a:cubicBezTo>
                <a:cubicBezTo>
                  <a:pt x="49500" y="108444"/>
                  <a:pt x="48750" y="107700"/>
                  <a:pt x="48000" y="106583"/>
                </a:cubicBezTo>
                <a:cubicBezTo>
                  <a:pt x="47250" y="105466"/>
                  <a:pt x="46127" y="104350"/>
                  <a:pt x="46127" y="102483"/>
                </a:cubicBezTo>
                <a:cubicBezTo>
                  <a:pt x="46127" y="100622"/>
                  <a:pt x="46877" y="98383"/>
                  <a:pt x="48377" y="98011"/>
                </a:cubicBezTo>
                <a:cubicBezTo>
                  <a:pt x="48750" y="98011"/>
                  <a:pt x="48750" y="98011"/>
                  <a:pt x="49127" y="98011"/>
                </a:cubicBezTo>
                <a:cubicBezTo>
                  <a:pt x="49877" y="98011"/>
                  <a:pt x="50627" y="98383"/>
                  <a:pt x="51377" y="99505"/>
                </a:cubicBezTo>
                <a:cubicBezTo>
                  <a:pt x="52500" y="100994"/>
                  <a:pt x="52127" y="102111"/>
                  <a:pt x="52127" y="103600"/>
                </a:cubicBezTo>
                <a:cubicBezTo>
                  <a:pt x="51750" y="105094"/>
                  <a:pt x="51750" y="106583"/>
                  <a:pt x="53250" y="108444"/>
                </a:cubicBezTo>
                <a:cubicBezTo>
                  <a:pt x="54750" y="109938"/>
                  <a:pt x="55877" y="110683"/>
                  <a:pt x="57750" y="110683"/>
                </a:cubicBezTo>
                <a:cubicBezTo>
                  <a:pt x="58500" y="110683"/>
                  <a:pt x="59250" y="110683"/>
                  <a:pt x="60377" y="110311"/>
                </a:cubicBezTo>
                <a:cubicBezTo>
                  <a:pt x="61877" y="109194"/>
                  <a:pt x="63750" y="108444"/>
                  <a:pt x="65250" y="107700"/>
                </a:cubicBezTo>
                <a:cubicBezTo>
                  <a:pt x="75372" y="102483"/>
                  <a:pt x="85500" y="97638"/>
                  <a:pt x="94877" y="92794"/>
                </a:cubicBezTo>
                <a:cubicBezTo>
                  <a:pt x="99750" y="90188"/>
                  <a:pt x="104627" y="87950"/>
                  <a:pt x="109500" y="85338"/>
                </a:cubicBezTo>
                <a:cubicBezTo>
                  <a:pt x="113250" y="92794"/>
                  <a:pt x="113250" y="92794"/>
                  <a:pt x="113250" y="92794"/>
                </a:cubicBezTo>
                <a:cubicBezTo>
                  <a:pt x="114377" y="91677"/>
                  <a:pt x="114377" y="91677"/>
                  <a:pt x="114377" y="91677"/>
                </a:cubicBezTo>
                <a:cubicBezTo>
                  <a:pt x="115127" y="90933"/>
                  <a:pt x="115877" y="90188"/>
                  <a:pt x="116250" y="89438"/>
                </a:cubicBezTo>
                <a:cubicBezTo>
                  <a:pt x="117377" y="86461"/>
                  <a:pt x="118500" y="83850"/>
                  <a:pt x="119250" y="81616"/>
                </a:cubicBezTo>
                <a:cubicBezTo>
                  <a:pt x="119622" y="80122"/>
                  <a:pt x="120000" y="78633"/>
                  <a:pt x="120000" y="77144"/>
                </a:cubicBezTo>
                <a:close/>
                <a:moveTo>
                  <a:pt x="75372" y="79005"/>
                </a:moveTo>
                <a:cubicBezTo>
                  <a:pt x="75372" y="76772"/>
                  <a:pt x="75372" y="75277"/>
                  <a:pt x="76500" y="73788"/>
                </a:cubicBezTo>
                <a:cubicBezTo>
                  <a:pt x="76877" y="73416"/>
                  <a:pt x="77627" y="73044"/>
                  <a:pt x="78000" y="72672"/>
                </a:cubicBezTo>
                <a:cubicBezTo>
                  <a:pt x="78000" y="72300"/>
                  <a:pt x="78377" y="71927"/>
                  <a:pt x="78750" y="71555"/>
                </a:cubicBezTo>
                <a:cubicBezTo>
                  <a:pt x="79127" y="71177"/>
                  <a:pt x="79877" y="70433"/>
                  <a:pt x="80250" y="69688"/>
                </a:cubicBezTo>
                <a:cubicBezTo>
                  <a:pt x="80250" y="70061"/>
                  <a:pt x="80250" y="70061"/>
                  <a:pt x="80250" y="70433"/>
                </a:cubicBezTo>
                <a:cubicBezTo>
                  <a:pt x="80250" y="70805"/>
                  <a:pt x="80250" y="71177"/>
                  <a:pt x="80250" y="71555"/>
                </a:cubicBezTo>
                <a:cubicBezTo>
                  <a:pt x="79877" y="72672"/>
                  <a:pt x="79500" y="73416"/>
                  <a:pt x="78377" y="74161"/>
                </a:cubicBezTo>
                <a:cubicBezTo>
                  <a:pt x="78000" y="74533"/>
                  <a:pt x="77627" y="74533"/>
                  <a:pt x="77250" y="75277"/>
                </a:cubicBezTo>
                <a:cubicBezTo>
                  <a:pt x="76127" y="76400"/>
                  <a:pt x="76127" y="77888"/>
                  <a:pt x="75750" y="79005"/>
                </a:cubicBezTo>
                <a:cubicBezTo>
                  <a:pt x="75750" y="79750"/>
                  <a:pt x="75750" y="80122"/>
                  <a:pt x="75372" y="80494"/>
                </a:cubicBezTo>
                <a:cubicBezTo>
                  <a:pt x="75372" y="80494"/>
                  <a:pt x="75372" y="80122"/>
                  <a:pt x="75372" y="79750"/>
                </a:cubicBezTo>
                <a:cubicBezTo>
                  <a:pt x="75372" y="79377"/>
                  <a:pt x="75372" y="79377"/>
                  <a:pt x="75372" y="79005"/>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 name="Shape 52"/>
          <p:cNvSpPr/>
          <p:nvPr/>
        </p:nvSpPr>
        <p:spPr>
          <a:xfrm>
            <a:off x="7842386" y="988895"/>
            <a:ext cx="19580" cy="30399"/>
          </a:xfrm>
          <a:custGeom>
            <a:avLst/>
            <a:gdLst/>
            <a:ahLst/>
            <a:cxnLst/>
            <a:rect l="0" t="0" r="0" b="0"/>
            <a:pathLst>
              <a:path w="120000" h="120000" extrusionOk="0">
                <a:moveTo>
                  <a:pt x="116628" y="40000"/>
                </a:moveTo>
                <a:cubicBezTo>
                  <a:pt x="116628" y="30000"/>
                  <a:pt x="103669" y="30000"/>
                  <a:pt x="90710" y="30000"/>
                </a:cubicBezTo>
                <a:cubicBezTo>
                  <a:pt x="90710" y="0"/>
                  <a:pt x="90710" y="0"/>
                  <a:pt x="90710" y="0"/>
                </a:cubicBezTo>
                <a:cubicBezTo>
                  <a:pt x="51834" y="0"/>
                  <a:pt x="0" y="40000"/>
                  <a:pt x="0" y="70000"/>
                </a:cubicBezTo>
                <a:cubicBezTo>
                  <a:pt x="0" y="90000"/>
                  <a:pt x="0" y="100000"/>
                  <a:pt x="12958" y="110000"/>
                </a:cubicBezTo>
                <a:cubicBezTo>
                  <a:pt x="25917" y="110000"/>
                  <a:pt x="51834" y="120000"/>
                  <a:pt x="64793" y="120000"/>
                </a:cubicBezTo>
                <a:cubicBezTo>
                  <a:pt x="64793" y="90000"/>
                  <a:pt x="64793" y="90000"/>
                  <a:pt x="64793" y="90000"/>
                </a:cubicBezTo>
                <a:cubicBezTo>
                  <a:pt x="64793" y="90000"/>
                  <a:pt x="64793" y="90000"/>
                  <a:pt x="64793" y="90000"/>
                </a:cubicBezTo>
                <a:cubicBezTo>
                  <a:pt x="103669" y="90000"/>
                  <a:pt x="129587" y="70000"/>
                  <a:pt x="116628" y="400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 name="Shape 53"/>
          <p:cNvSpPr/>
          <p:nvPr/>
        </p:nvSpPr>
        <p:spPr>
          <a:xfrm>
            <a:off x="8702205" y="1864742"/>
            <a:ext cx="34529" cy="42747"/>
          </a:xfrm>
          <a:custGeom>
            <a:avLst/>
            <a:gdLst/>
            <a:ahLst/>
            <a:cxnLst/>
            <a:rect l="0" t="0" r="0" b="0"/>
            <a:pathLst>
              <a:path w="120000" h="120000" extrusionOk="0">
                <a:moveTo>
                  <a:pt x="91185" y="0"/>
                </a:moveTo>
                <a:cubicBezTo>
                  <a:pt x="83978" y="0"/>
                  <a:pt x="76771" y="7061"/>
                  <a:pt x="69570" y="7061"/>
                </a:cubicBezTo>
                <a:cubicBezTo>
                  <a:pt x="47956" y="21177"/>
                  <a:pt x="19141" y="49411"/>
                  <a:pt x="11935" y="70588"/>
                </a:cubicBezTo>
                <a:cubicBezTo>
                  <a:pt x="-2472" y="84705"/>
                  <a:pt x="-2472" y="98822"/>
                  <a:pt x="4734" y="112938"/>
                </a:cubicBezTo>
                <a:cubicBezTo>
                  <a:pt x="11935" y="120000"/>
                  <a:pt x="19141" y="120000"/>
                  <a:pt x="26342" y="120000"/>
                </a:cubicBezTo>
                <a:cubicBezTo>
                  <a:pt x="40756" y="120000"/>
                  <a:pt x="47956" y="120000"/>
                  <a:pt x="55163" y="112938"/>
                </a:cubicBezTo>
                <a:cubicBezTo>
                  <a:pt x="69570" y="105883"/>
                  <a:pt x="76771" y="91766"/>
                  <a:pt x="76771" y="77644"/>
                </a:cubicBezTo>
                <a:cubicBezTo>
                  <a:pt x="83978" y="77644"/>
                  <a:pt x="83978" y="70588"/>
                  <a:pt x="83978" y="70588"/>
                </a:cubicBezTo>
                <a:cubicBezTo>
                  <a:pt x="83978" y="70588"/>
                  <a:pt x="83978" y="70588"/>
                  <a:pt x="83978" y="70588"/>
                </a:cubicBezTo>
                <a:cubicBezTo>
                  <a:pt x="112793" y="63527"/>
                  <a:pt x="120000" y="49411"/>
                  <a:pt x="120000" y="28233"/>
                </a:cubicBezTo>
                <a:cubicBezTo>
                  <a:pt x="120000" y="0"/>
                  <a:pt x="98385" y="0"/>
                  <a:pt x="91185" y="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 name="Shape 54"/>
          <p:cNvSpPr/>
          <p:nvPr/>
        </p:nvSpPr>
        <p:spPr>
          <a:xfrm>
            <a:off x="8732820" y="1844797"/>
            <a:ext cx="26627" cy="27548"/>
          </a:xfrm>
          <a:custGeom>
            <a:avLst/>
            <a:gdLst/>
            <a:ahLst/>
            <a:cxnLst/>
            <a:rect l="0" t="0" r="0" b="0"/>
            <a:pathLst>
              <a:path w="120000" h="120000" extrusionOk="0">
                <a:moveTo>
                  <a:pt x="110766" y="21816"/>
                </a:moveTo>
                <a:cubicBezTo>
                  <a:pt x="101538" y="10911"/>
                  <a:pt x="92305" y="0"/>
                  <a:pt x="64616" y="0"/>
                </a:cubicBezTo>
                <a:cubicBezTo>
                  <a:pt x="46155" y="0"/>
                  <a:pt x="9233" y="10911"/>
                  <a:pt x="0" y="43638"/>
                </a:cubicBezTo>
                <a:cubicBezTo>
                  <a:pt x="0" y="54544"/>
                  <a:pt x="0" y="76361"/>
                  <a:pt x="9233" y="98183"/>
                </a:cubicBezTo>
                <a:cubicBezTo>
                  <a:pt x="18461" y="109088"/>
                  <a:pt x="36922" y="120000"/>
                  <a:pt x="55383" y="120000"/>
                </a:cubicBezTo>
                <a:cubicBezTo>
                  <a:pt x="55383" y="120000"/>
                  <a:pt x="55383" y="120000"/>
                  <a:pt x="55383" y="120000"/>
                </a:cubicBezTo>
                <a:cubicBezTo>
                  <a:pt x="83077" y="109088"/>
                  <a:pt x="110766" y="87272"/>
                  <a:pt x="120000" y="54544"/>
                </a:cubicBezTo>
                <a:cubicBezTo>
                  <a:pt x="120000" y="43638"/>
                  <a:pt x="120000" y="32727"/>
                  <a:pt x="110766" y="21816"/>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 name="Shape 55"/>
          <p:cNvSpPr/>
          <p:nvPr/>
        </p:nvSpPr>
        <p:spPr>
          <a:xfrm>
            <a:off x="7844737" y="1052541"/>
            <a:ext cx="46554" cy="59844"/>
          </a:xfrm>
          <a:custGeom>
            <a:avLst/>
            <a:gdLst/>
            <a:ahLst/>
            <a:cxnLst/>
            <a:rect l="0" t="0" r="0" b="0"/>
            <a:pathLst>
              <a:path w="120000" h="120000" extrusionOk="0">
                <a:moveTo>
                  <a:pt x="117782" y="75000"/>
                </a:moveTo>
                <a:cubicBezTo>
                  <a:pt x="117782" y="60000"/>
                  <a:pt x="107076" y="50000"/>
                  <a:pt x="96364" y="45000"/>
                </a:cubicBezTo>
                <a:cubicBezTo>
                  <a:pt x="91011" y="40000"/>
                  <a:pt x="80305" y="40000"/>
                  <a:pt x="74952" y="40000"/>
                </a:cubicBezTo>
                <a:cubicBezTo>
                  <a:pt x="74952" y="40000"/>
                  <a:pt x="74952" y="40000"/>
                  <a:pt x="74952" y="40000"/>
                </a:cubicBezTo>
                <a:cubicBezTo>
                  <a:pt x="74952" y="40000"/>
                  <a:pt x="69600" y="40000"/>
                  <a:pt x="69600" y="40000"/>
                </a:cubicBezTo>
                <a:cubicBezTo>
                  <a:pt x="69600" y="35000"/>
                  <a:pt x="69600" y="35000"/>
                  <a:pt x="69600" y="30000"/>
                </a:cubicBezTo>
                <a:cubicBezTo>
                  <a:pt x="69600" y="25000"/>
                  <a:pt x="64247" y="20000"/>
                  <a:pt x="58888" y="15000"/>
                </a:cubicBezTo>
                <a:cubicBezTo>
                  <a:pt x="53535" y="5000"/>
                  <a:pt x="42829" y="0"/>
                  <a:pt x="32123" y="0"/>
                </a:cubicBezTo>
                <a:cubicBezTo>
                  <a:pt x="26770" y="0"/>
                  <a:pt x="16058" y="0"/>
                  <a:pt x="10705" y="10000"/>
                </a:cubicBezTo>
                <a:cubicBezTo>
                  <a:pt x="0" y="15000"/>
                  <a:pt x="0" y="25000"/>
                  <a:pt x="0" y="30000"/>
                </a:cubicBezTo>
                <a:cubicBezTo>
                  <a:pt x="0" y="40000"/>
                  <a:pt x="10705" y="50000"/>
                  <a:pt x="21417" y="55000"/>
                </a:cubicBezTo>
                <a:cubicBezTo>
                  <a:pt x="21417" y="55000"/>
                  <a:pt x="21417" y="55000"/>
                  <a:pt x="21417" y="55000"/>
                </a:cubicBezTo>
                <a:cubicBezTo>
                  <a:pt x="10705" y="60000"/>
                  <a:pt x="5352" y="70000"/>
                  <a:pt x="5352" y="85000"/>
                </a:cubicBezTo>
                <a:cubicBezTo>
                  <a:pt x="5352" y="95000"/>
                  <a:pt x="5352" y="100000"/>
                  <a:pt x="10705" y="105000"/>
                </a:cubicBezTo>
                <a:cubicBezTo>
                  <a:pt x="21417" y="115000"/>
                  <a:pt x="32123" y="115000"/>
                  <a:pt x="37476" y="115000"/>
                </a:cubicBezTo>
                <a:cubicBezTo>
                  <a:pt x="37476" y="115000"/>
                  <a:pt x="48182" y="115000"/>
                  <a:pt x="48182" y="115000"/>
                </a:cubicBezTo>
                <a:cubicBezTo>
                  <a:pt x="53535" y="115000"/>
                  <a:pt x="58888" y="115000"/>
                  <a:pt x="64247" y="115000"/>
                </a:cubicBezTo>
                <a:cubicBezTo>
                  <a:pt x="69600" y="120000"/>
                  <a:pt x="74952" y="120000"/>
                  <a:pt x="80305" y="120000"/>
                </a:cubicBezTo>
                <a:cubicBezTo>
                  <a:pt x="80305" y="120000"/>
                  <a:pt x="80305" y="120000"/>
                  <a:pt x="80305" y="120000"/>
                </a:cubicBezTo>
                <a:cubicBezTo>
                  <a:pt x="96364" y="120000"/>
                  <a:pt x="107076" y="115000"/>
                  <a:pt x="112429" y="105000"/>
                </a:cubicBezTo>
                <a:cubicBezTo>
                  <a:pt x="117782" y="95000"/>
                  <a:pt x="123135" y="85000"/>
                  <a:pt x="117782" y="7500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 name="Shape 56"/>
          <p:cNvSpPr/>
          <p:nvPr/>
        </p:nvSpPr>
        <p:spPr>
          <a:xfrm>
            <a:off x="8546853" y="2084183"/>
            <a:ext cx="30983" cy="45596"/>
          </a:xfrm>
          <a:custGeom>
            <a:avLst/>
            <a:gdLst/>
            <a:ahLst/>
            <a:cxnLst/>
            <a:rect l="0" t="0" r="0" b="0"/>
            <a:pathLst>
              <a:path w="120000" h="120000" extrusionOk="0">
                <a:moveTo>
                  <a:pt x="106806" y="20000"/>
                </a:moveTo>
                <a:cubicBezTo>
                  <a:pt x="98843" y="6666"/>
                  <a:pt x="82919" y="0"/>
                  <a:pt x="74957" y="0"/>
                </a:cubicBezTo>
                <a:cubicBezTo>
                  <a:pt x="66994" y="0"/>
                  <a:pt x="59032" y="6666"/>
                  <a:pt x="51070" y="6666"/>
                </a:cubicBezTo>
                <a:cubicBezTo>
                  <a:pt x="27183" y="13333"/>
                  <a:pt x="3296" y="53333"/>
                  <a:pt x="3296" y="66666"/>
                </a:cubicBezTo>
                <a:cubicBezTo>
                  <a:pt x="-4665" y="80000"/>
                  <a:pt x="3296" y="100000"/>
                  <a:pt x="11259" y="106666"/>
                </a:cubicBezTo>
                <a:cubicBezTo>
                  <a:pt x="19221" y="113333"/>
                  <a:pt x="27183" y="120000"/>
                  <a:pt x="43108" y="120000"/>
                </a:cubicBezTo>
                <a:cubicBezTo>
                  <a:pt x="51070" y="120000"/>
                  <a:pt x="59032" y="113333"/>
                  <a:pt x="66994" y="106666"/>
                </a:cubicBezTo>
                <a:cubicBezTo>
                  <a:pt x="90881" y="100000"/>
                  <a:pt x="106806" y="80000"/>
                  <a:pt x="114768" y="60000"/>
                </a:cubicBezTo>
                <a:cubicBezTo>
                  <a:pt x="122730" y="46666"/>
                  <a:pt x="122730" y="33333"/>
                  <a:pt x="106806" y="200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 name="Shape 57"/>
          <p:cNvSpPr/>
          <p:nvPr/>
        </p:nvSpPr>
        <p:spPr>
          <a:xfrm>
            <a:off x="7493105" y="1104789"/>
            <a:ext cx="35240" cy="25648"/>
          </a:xfrm>
          <a:custGeom>
            <a:avLst/>
            <a:gdLst/>
            <a:ahLst/>
            <a:cxnLst/>
            <a:rect l="0" t="0" r="0" b="0"/>
            <a:pathLst>
              <a:path w="120000" h="120000" extrusionOk="0">
                <a:moveTo>
                  <a:pt x="112938" y="24000"/>
                </a:moveTo>
                <a:cubicBezTo>
                  <a:pt x="112938" y="24000"/>
                  <a:pt x="105883" y="12000"/>
                  <a:pt x="91766" y="12000"/>
                </a:cubicBezTo>
                <a:cubicBezTo>
                  <a:pt x="84705" y="12000"/>
                  <a:pt x="77644" y="12000"/>
                  <a:pt x="70588" y="12000"/>
                </a:cubicBezTo>
                <a:cubicBezTo>
                  <a:pt x="70588" y="24000"/>
                  <a:pt x="70588" y="24000"/>
                  <a:pt x="70588" y="24000"/>
                </a:cubicBezTo>
                <a:cubicBezTo>
                  <a:pt x="63527" y="24000"/>
                  <a:pt x="63527" y="12000"/>
                  <a:pt x="63527" y="12000"/>
                </a:cubicBezTo>
                <a:cubicBezTo>
                  <a:pt x="56472" y="12000"/>
                  <a:pt x="49411" y="0"/>
                  <a:pt x="35294" y="0"/>
                </a:cubicBezTo>
                <a:cubicBezTo>
                  <a:pt x="35294" y="0"/>
                  <a:pt x="28233" y="0"/>
                  <a:pt x="28233" y="0"/>
                </a:cubicBezTo>
                <a:cubicBezTo>
                  <a:pt x="14116" y="12000"/>
                  <a:pt x="7061" y="24000"/>
                  <a:pt x="0" y="36000"/>
                </a:cubicBezTo>
                <a:cubicBezTo>
                  <a:pt x="0" y="60000"/>
                  <a:pt x="0" y="84000"/>
                  <a:pt x="7061" y="96000"/>
                </a:cubicBezTo>
                <a:cubicBezTo>
                  <a:pt x="14116" y="120000"/>
                  <a:pt x="35294" y="120000"/>
                  <a:pt x="42355" y="120000"/>
                </a:cubicBezTo>
                <a:cubicBezTo>
                  <a:pt x="42355" y="120000"/>
                  <a:pt x="42355" y="120000"/>
                  <a:pt x="42355" y="120000"/>
                </a:cubicBezTo>
                <a:cubicBezTo>
                  <a:pt x="49411" y="120000"/>
                  <a:pt x="49411" y="120000"/>
                  <a:pt x="49411" y="120000"/>
                </a:cubicBezTo>
                <a:cubicBezTo>
                  <a:pt x="56472" y="120000"/>
                  <a:pt x="63527" y="120000"/>
                  <a:pt x="70588" y="120000"/>
                </a:cubicBezTo>
                <a:cubicBezTo>
                  <a:pt x="105883" y="120000"/>
                  <a:pt x="120000" y="96000"/>
                  <a:pt x="120000" y="72000"/>
                </a:cubicBezTo>
                <a:cubicBezTo>
                  <a:pt x="120000" y="48000"/>
                  <a:pt x="120000" y="36000"/>
                  <a:pt x="112938" y="240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 name="Shape 58"/>
          <p:cNvSpPr/>
          <p:nvPr/>
        </p:nvSpPr>
        <p:spPr>
          <a:xfrm>
            <a:off x="7345093" y="1066788"/>
            <a:ext cx="48815" cy="51296"/>
          </a:xfrm>
          <a:custGeom>
            <a:avLst/>
            <a:gdLst/>
            <a:ahLst/>
            <a:cxnLst/>
            <a:rect l="0" t="0" r="0" b="0"/>
            <a:pathLst>
              <a:path w="120000" h="120000" extrusionOk="0">
                <a:moveTo>
                  <a:pt x="118072" y="48000"/>
                </a:moveTo>
                <a:cubicBezTo>
                  <a:pt x="112938" y="24000"/>
                  <a:pt x="87270" y="0"/>
                  <a:pt x="61602" y="0"/>
                </a:cubicBezTo>
                <a:cubicBezTo>
                  <a:pt x="61602" y="0"/>
                  <a:pt x="56469" y="0"/>
                  <a:pt x="56469" y="0"/>
                </a:cubicBezTo>
                <a:cubicBezTo>
                  <a:pt x="41068" y="0"/>
                  <a:pt x="30801" y="6000"/>
                  <a:pt x="15400" y="18000"/>
                </a:cubicBezTo>
                <a:cubicBezTo>
                  <a:pt x="10267" y="24000"/>
                  <a:pt x="0" y="36000"/>
                  <a:pt x="0" y="48000"/>
                </a:cubicBezTo>
                <a:cubicBezTo>
                  <a:pt x="0" y="54000"/>
                  <a:pt x="0" y="66000"/>
                  <a:pt x="10267" y="72000"/>
                </a:cubicBezTo>
                <a:cubicBezTo>
                  <a:pt x="10267" y="72000"/>
                  <a:pt x="15400" y="78000"/>
                  <a:pt x="20534" y="78000"/>
                </a:cubicBezTo>
                <a:cubicBezTo>
                  <a:pt x="20534" y="78000"/>
                  <a:pt x="25667" y="84000"/>
                  <a:pt x="25667" y="84000"/>
                </a:cubicBezTo>
                <a:cubicBezTo>
                  <a:pt x="25667" y="84000"/>
                  <a:pt x="30801" y="90000"/>
                  <a:pt x="35934" y="96000"/>
                </a:cubicBezTo>
                <a:cubicBezTo>
                  <a:pt x="41068" y="102000"/>
                  <a:pt x="41068" y="102000"/>
                  <a:pt x="41068" y="102000"/>
                </a:cubicBezTo>
                <a:cubicBezTo>
                  <a:pt x="51335" y="108000"/>
                  <a:pt x="61602" y="120000"/>
                  <a:pt x="77003" y="120000"/>
                </a:cubicBezTo>
                <a:cubicBezTo>
                  <a:pt x="77003" y="120000"/>
                  <a:pt x="77003" y="120000"/>
                  <a:pt x="77003" y="120000"/>
                </a:cubicBezTo>
                <a:cubicBezTo>
                  <a:pt x="87270" y="120000"/>
                  <a:pt x="97537" y="114000"/>
                  <a:pt x="102671" y="108000"/>
                </a:cubicBezTo>
                <a:cubicBezTo>
                  <a:pt x="118072" y="90000"/>
                  <a:pt x="123205" y="66000"/>
                  <a:pt x="118072" y="4800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 name="Shape 59"/>
          <p:cNvSpPr/>
          <p:nvPr/>
        </p:nvSpPr>
        <p:spPr>
          <a:xfrm>
            <a:off x="7358878" y="1014545"/>
            <a:ext cx="20940" cy="27548"/>
          </a:xfrm>
          <a:custGeom>
            <a:avLst/>
            <a:gdLst/>
            <a:ahLst/>
            <a:cxnLst/>
            <a:rect l="0" t="0" r="0" b="0"/>
            <a:pathLst>
              <a:path w="120000" h="120000" extrusionOk="0">
                <a:moveTo>
                  <a:pt x="111124" y="32727"/>
                </a:moveTo>
                <a:cubicBezTo>
                  <a:pt x="111124" y="10911"/>
                  <a:pt x="87463" y="0"/>
                  <a:pt x="75629" y="0"/>
                </a:cubicBezTo>
                <a:cubicBezTo>
                  <a:pt x="51968" y="0"/>
                  <a:pt x="28306" y="10911"/>
                  <a:pt x="28306" y="21816"/>
                </a:cubicBezTo>
                <a:cubicBezTo>
                  <a:pt x="4645" y="43638"/>
                  <a:pt x="-7188" y="65455"/>
                  <a:pt x="4645" y="98183"/>
                </a:cubicBezTo>
                <a:cubicBezTo>
                  <a:pt x="4645" y="109088"/>
                  <a:pt x="28306" y="120000"/>
                  <a:pt x="40140" y="120000"/>
                </a:cubicBezTo>
                <a:cubicBezTo>
                  <a:pt x="51968" y="120000"/>
                  <a:pt x="75629" y="109088"/>
                  <a:pt x="87463" y="98183"/>
                </a:cubicBezTo>
                <a:cubicBezTo>
                  <a:pt x="87463" y="98183"/>
                  <a:pt x="87463" y="98183"/>
                  <a:pt x="87463" y="98183"/>
                </a:cubicBezTo>
                <a:cubicBezTo>
                  <a:pt x="99297" y="98183"/>
                  <a:pt x="111124" y="87272"/>
                  <a:pt x="111124" y="76361"/>
                </a:cubicBezTo>
                <a:cubicBezTo>
                  <a:pt x="122958" y="65455"/>
                  <a:pt x="122958" y="43638"/>
                  <a:pt x="111124" y="32727"/>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0" name="Shape 60"/>
          <p:cNvSpPr/>
          <p:nvPr/>
        </p:nvSpPr>
        <p:spPr>
          <a:xfrm>
            <a:off x="7382086" y="1042091"/>
            <a:ext cx="42102" cy="39899"/>
          </a:xfrm>
          <a:custGeom>
            <a:avLst/>
            <a:gdLst/>
            <a:ahLst/>
            <a:cxnLst/>
            <a:rect l="0" t="0" r="0" b="0"/>
            <a:pathLst>
              <a:path w="120000" h="120000" extrusionOk="0">
                <a:moveTo>
                  <a:pt x="102141" y="22500"/>
                </a:moveTo>
                <a:cubicBezTo>
                  <a:pt x="84288" y="0"/>
                  <a:pt x="54525" y="0"/>
                  <a:pt x="48570" y="0"/>
                </a:cubicBezTo>
                <a:cubicBezTo>
                  <a:pt x="36666" y="0"/>
                  <a:pt x="6903" y="7500"/>
                  <a:pt x="954" y="37500"/>
                </a:cubicBezTo>
                <a:cubicBezTo>
                  <a:pt x="954" y="37500"/>
                  <a:pt x="-5000" y="60000"/>
                  <a:pt x="12858" y="75000"/>
                </a:cubicBezTo>
                <a:cubicBezTo>
                  <a:pt x="18807" y="75000"/>
                  <a:pt x="24762" y="82500"/>
                  <a:pt x="36666" y="82500"/>
                </a:cubicBezTo>
                <a:cubicBezTo>
                  <a:pt x="36666" y="82500"/>
                  <a:pt x="42621" y="90000"/>
                  <a:pt x="48570" y="90000"/>
                </a:cubicBezTo>
                <a:cubicBezTo>
                  <a:pt x="48570" y="90000"/>
                  <a:pt x="48570" y="97500"/>
                  <a:pt x="54525" y="97500"/>
                </a:cubicBezTo>
                <a:cubicBezTo>
                  <a:pt x="60474" y="105000"/>
                  <a:pt x="72378" y="120000"/>
                  <a:pt x="84288" y="120000"/>
                </a:cubicBezTo>
                <a:cubicBezTo>
                  <a:pt x="90237" y="120000"/>
                  <a:pt x="96192" y="120000"/>
                  <a:pt x="102141" y="112500"/>
                </a:cubicBezTo>
                <a:cubicBezTo>
                  <a:pt x="114045" y="105000"/>
                  <a:pt x="120000" y="90000"/>
                  <a:pt x="120000" y="75000"/>
                </a:cubicBezTo>
                <a:cubicBezTo>
                  <a:pt x="120000" y="52500"/>
                  <a:pt x="114045" y="30000"/>
                  <a:pt x="102141" y="2250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1" name="Shape 61"/>
          <p:cNvSpPr/>
          <p:nvPr/>
        </p:nvSpPr>
        <p:spPr>
          <a:xfrm>
            <a:off x="7320728" y="589917"/>
            <a:ext cx="127223" cy="126343"/>
          </a:xfrm>
          <a:custGeom>
            <a:avLst/>
            <a:gdLst/>
            <a:ahLst/>
            <a:cxnLst/>
            <a:rect l="0" t="0" r="0" b="0"/>
            <a:pathLst>
              <a:path w="120000" h="120000" extrusionOk="0">
                <a:moveTo>
                  <a:pt x="113392" y="16800"/>
                </a:moveTo>
                <a:cubicBezTo>
                  <a:pt x="109474" y="9600"/>
                  <a:pt x="101639" y="9600"/>
                  <a:pt x="95768" y="9600"/>
                </a:cubicBezTo>
                <a:cubicBezTo>
                  <a:pt x="93809" y="9600"/>
                  <a:pt x="91850" y="9600"/>
                  <a:pt x="89891" y="9600"/>
                </a:cubicBezTo>
                <a:cubicBezTo>
                  <a:pt x="87932" y="9600"/>
                  <a:pt x="85979" y="9600"/>
                  <a:pt x="84020" y="9600"/>
                </a:cubicBezTo>
                <a:cubicBezTo>
                  <a:pt x="80102" y="9600"/>
                  <a:pt x="72272" y="9600"/>
                  <a:pt x="68355" y="16800"/>
                </a:cubicBezTo>
                <a:cubicBezTo>
                  <a:pt x="66396" y="16800"/>
                  <a:pt x="66396" y="19200"/>
                  <a:pt x="66396" y="21600"/>
                </a:cubicBezTo>
                <a:cubicBezTo>
                  <a:pt x="62478" y="14400"/>
                  <a:pt x="56607" y="7200"/>
                  <a:pt x="46813" y="2400"/>
                </a:cubicBezTo>
                <a:cubicBezTo>
                  <a:pt x="44860" y="0"/>
                  <a:pt x="42901" y="0"/>
                  <a:pt x="38983" y="0"/>
                </a:cubicBezTo>
                <a:cubicBezTo>
                  <a:pt x="31153" y="0"/>
                  <a:pt x="23318" y="7200"/>
                  <a:pt x="17447" y="14400"/>
                </a:cubicBezTo>
                <a:cubicBezTo>
                  <a:pt x="17447" y="14400"/>
                  <a:pt x="17447" y="14400"/>
                  <a:pt x="17447" y="14400"/>
                </a:cubicBezTo>
                <a:cubicBezTo>
                  <a:pt x="9611" y="24000"/>
                  <a:pt x="3740" y="33600"/>
                  <a:pt x="1781" y="45600"/>
                </a:cubicBezTo>
                <a:cubicBezTo>
                  <a:pt x="-2135" y="67200"/>
                  <a:pt x="-177" y="96000"/>
                  <a:pt x="13529" y="112800"/>
                </a:cubicBezTo>
                <a:cubicBezTo>
                  <a:pt x="17447" y="117600"/>
                  <a:pt x="25276" y="120000"/>
                  <a:pt x="33106" y="120000"/>
                </a:cubicBezTo>
                <a:cubicBezTo>
                  <a:pt x="46813" y="120000"/>
                  <a:pt x="58566" y="110400"/>
                  <a:pt x="66396" y="100800"/>
                </a:cubicBezTo>
                <a:cubicBezTo>
                  <a:pt x="80102" y="84000"/>
                  <a:pt x="76185" y="57600"/>
                  <a:pt x="72272" y="40800"/>
                </a:cubicBezTo>
                <a:cubicBezTo>
                  <a:pt x="74226" y="45600"/>
                  <a:pt x="76185" y="48000"/>
                  <a:pt x="82061" y="50400"/>
                </a:cubicBezTo>
                <a:cubicBezTo>
                  <a:pt x="82061" y="50400"/>
                  <a:pt x="84020" y="50400"/>
                  <a:pt x="85979" y="50400"/>
                </a:cubicBezTo>
                <a:cubicBezTo>
                  <a:pt x="87932" y="50400"/>
                  <a:pt x="89891" y="50400"/>
                  <a:pt x="91850" y="50400"/>
                </a:cubicBezTo>
                <a:cubicBezTo>
                  <a:pt x="91850" y="50400"/>
                  <a:pt x="93809" y="50400"/>
                  <a:pt x="93809" y="50400"/>
                </a:cubicBezTo>
                <a:cubicBezTo>
                  <a:pt x="95768" y="50400"/>
                  <a:pt x="95768" y="50400"/>
                  <a:pt x="97727" y="50400"/>
                </a:cubicBezTo>
                <a:cubicBezTo>
                  <a:pt x="97727" y="50400"/>
                  <a:pt x="101639" y="50400"/>
                  <a:pt x="103597" y="50400"/>
                </a:cubicBezTo>
                <a:cubicBezTo>
                  <a:pt x="103597" y="50400"/>
                  <a:pt x="105556" y="50400"/>
                  <a:pt x="105556" y="50400"/>
                </a:cubicBezTo>
                <a:cubicBezTo>
                  <a:pt x="111433" y="48000"/>
                  <a:pt x="117304" y="45600"/>
                  <a:pt x="119263" y="38400"/>
                </a:cubicBezTo>
                <a:cubicBezTo>
                  <a:pt x="121222" y="31200"/>
                  <a:pt x="119263" y="24000"/>
                  <a:pt x="113392" y="1680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2" name="Shape 62"/>
          <p:cNvSpPr/>
          <p:nvPr/>
        </p:nvSpPr>
        <p:spPr>
          <a:xfrm>
            <a:off x="7361705" y="551920"/>
            <a:ext cx="29952" cy="43696"/>
          </a:xfrm>
          <a:custGeom>
            <a:avLst/>
            <a:gdLst/>
            <a:ahLst/>
            <a:cxnLst/>
            <a:rect l="0" t="0" r="0" b="0"/>
            <a:pathLst>
              <a:path w="120000" h="120000" extrusionOk="0">
                <a:moveTo>
                  <a:pt x="50700" y="112938"/>
                </a:moveTo>
                <a:cubicBezTo>
                  <a:pt x="58935" y="120000"/>
                  <a:pt x="67170" y="120000"/>
                  <a:pt x="75406" y="120000"/>
                </a:cubicBezTo>
                <a:cubicBezTo>
                  <a:pt x="91877" y="120000"/>
                  <a:pt x="100112" y="112938"/>
                  <a:pt x="108348" y="105883"/>
                </a:cubicBezTo>
                <a:cubicBezTo>
                  <a:pt x="116583" y="98822"/>
                  <a:pt x="124819" y="84705"/>
                  <a:pt x="116583" y="70588"/>
                </a:cubicBezTo>
                <a:cubicBezTo>
                  <a:pt x="116583" y="56472"/>
                  <a:pt x="108348" y="42355"/>
                  <a:pt x="100112" y="35294"/>
                </a:cubicBezTo>
                <a:cubicBezTo>
                  <a:pt x="91877" y="35294"/>
                  <a:pt x="83641" y="28233"/>
                  <a:pt x="83641" y="28233"/>
                </a:cubicBezTo>
                <a:cubicBezTo>
                  <a:pt x="75406" y="7061"/>
                  <a:pt x="58935" y="0"/>
                  <a:pt x="42464" y="0"/>
                </a:cubicBezTo>
                <a:cubicBezTo>
                  <a:pt x="17758" y="0"/>
                  <a:pt x="1287" y="14116"/>
                  <a:pt x="1287" y="42355"/>
                </a:cubicBezTo>
                <a:cubicBezTo>
                  <a:pt x="-6948" y="70588"/>
                  <a:pt x="25993" y="98822"/>
                  <a:pt x="50700" y="112938"/>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3" name="Shape 63"/>
          <p:cNvSpPr/>
          <p:nvPr/>
        </p:nvSpPr>
        <p:spPr>
          <a:xfrm>
            <a:off x="7315351" y="1471465"/>
            <a:ext cx="19559" cy="29448"/>
          </a:xfrm>
          <a:custGeom>
            <a:avLst/>
            <a:gdLst/>
            <a:ahLst/>
            <a:cxnLst/>
            <a:rect l="0" t="0" r="0" b="0"/>
            <a:pathLst>
              <a:path w="120000" h="120000" extrusionOk="0">
                <a:moveTo>
                  <a:pt x="68108" y="0"/>
                </a:moveTo>
                <a:cubicBezTo>
                  <a:pt x="55135" y="0"/>
                  <a:pt x="55135" y="0"/>
                  <a:pt x="55135" y="0"/>
                </a:cubicBezTo>
                <a:cubicBezTo>
                  <a:pt x="42162" y="0"/>
                  <a:pt x="29189" y="10000"/>
                  <a:pt x="16216" y="20000"/>
                </a:cubicBezTo>
                <a:cubicBezTo>
                  <a:pt x="-9729" y="40000"/>
                  <a:pt x="3243" y="80000"/>
                  <a:pt x="3243" y="90000"/>
                </a:cubicBezTo>
                <a:cubicBezTo>
                  <a:pt x="3243" y="110000"/>
                  <a:pt x="3243" y="110000"/>
                  <a:pt x="3243" y="110000"/>
                </a:cubicBezTo>
                <a:cubicBezTo>
                  <a:pt x="29189" y="110000"/>
                  <a:pt x="29189" y="110000"/>
                  <a:pt x="29189" y="110000"/>
                </a:cubicBezTo>
                <a:cubicBezTo>
                  <a:pt x="42162" y="120000"/>
                  <a:pt x="42162" y="120000"/>
                  <a:pt x="55135" y="120000"/>
                </a:cubicBezTo>
                <a:cubicBezTo>
                  <a:pt x="94054" y="120000"/>
                  <a:pt x="120000" y="90000"/>
                  <a:pt x="120000" y="60000"/>
                </a:cubicBezTo>
                <a:cubicBezTo>
                  <a:pt x="120000" y="30000"/>
                  <a:pt x="107027" y="10000"/>
                  <a:pt x="68108" y="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4" name="Shape 64"/>
          <p:cNvSpPr/>
          <p:nvPr/>
        </p:nvSpPr>
        <p:spPr>
          <a:xfrm>
            <a:off x="7373021" y="1744101"/>
            <a:ext cx="78576" cy="93095"/>
          </a:xfrm>
          <a:custGeom>
            <a:avLst/>
            <a:gdLst/>
            <a:ahLst/>
            <a:cxnLst/>
            <a:rect l="0" t="0" r="0" b="0"/>
            <a:pathLst>
              <a:path w="120000" h="120000" extrusionOk="0">
                <a:moveTo>
                  <a:pt x="116823" y="35677"/>
                </a:moveTo>
                <a:cubicBezTo>
                  <a:pt x="116823" y="32433"/>
                  <a:pt x="116823" y="32433"/>
                  <a:pt x="116823" y="32433"/>
                </a:cubicBezTo>
                <a:cubicBezTo>
                  <a:pt x="116823" y="29188"/>
                  <a:pt x="116823" y="29188"/>
                  <a:pt x="116823" y="29188"/>
                </a:cubicBezTo>
                <a:cubicBezTo>
                  <a:pt x="116823" y="25944"/>
                  <a:pt x="116823" y="22700"/>
                  <a:pt x="113641" y="16216"/>
                </a:cubicBezTo>
                <a:cubicBezTo>
                  <a:pt x="110465" y="9727"/>
                  <a:pt x="107283" y="9727"/>
                  <a:pt x="104106" y="9727"/>
                </a:cubicBezTo>
                <a:cubicBezTo>
                  <a:pt x="100924" y="9727"/>
                  <a:pt x="97748" y="9727"/>
                  <a:pt x="94571" y="16216"/>
                </a:cubicBezTo>
                <a:cubicBezTo>
                  <a:pt x="91389" y="16216"/>
                  <a:pt x="91389" y="16216"/>
                  <a:pt x="91389" y="16216"/>
                </a:cubicBezTo>
                <a:cubicBezTo>
                  <a:pt x="88213" y="16216"/>
                  <a:pt x="88213" y="16216"/>
                  <a:pt x="88213" y="16216"/>
                </a:cubicBezTo>
                <a:cubicBezTo>
                  <a:pt x="88213" y="12972"/>
                  <a:pt x="85031" y="9727"/>
                  <a:pt x="81854" y="6488"/>
                </a:cubicBezTo>
                <a:cubicBezTo>
                  <a:pt x="78678" y="3244"/>
                  <a:pt x="75496" y="0"/>
                  <a:pt x="72319" y="0"/>
                </a:cubicBezTo>
                <a:cubicBezTo>
                  <a:pt x="62779" y="0"/>
                  <a:pt x="59602" y="12972"/>
                  <a:pt x="56426" y="19461"/>
                </a:cubicBezTo>
                <a:cubicBezTo>
                  <a:pt x="56426" y="19461"/>
                  <a:pt x="56426" y="19461"/>
                  <a:pt x="53244" y="22700"/>
                </a:cubicBezTo>
                <a:cubicBezTo>
                  <a:pt x="53244" y="22700"/>
                  <a:pt x="50068" y="25944"/>
                  <a:pt x="50068" y="29188"/>
                </a:cubicBezTo>
                <a:cubicBezTo>
                  <a:pt x="50068" y="29188"/>
                  <a:pt x="50068" y="29188"/>
                  <a:pt x="46886" y="25944"/>
                </a:cubicBezTo>
                <a:cubicBezTo>
                  <a:pt x="43709" y="22700"/>
                  <a:pt x="40527" y="22700"/>
                  <a:pt x="34174" y="22700"/>
                </a:cubicBezTo>
                <a:cubicBezTo>
                  <a:pt x="34174" y="22700"/>
                  <a:pt x="30992" y="22700"/>
                  <a:pt x="27816" y="22700"/>
                </a:cubicBezTo>
                <a:cubicBezTo>
                  <a:pt x="21457" y="25944"/>
                  <a:pt x="18281" y="32433"/>
                  <a:pt x="18281" y="35677"/>
                </a:cubicBezTo>
                <a:cubicBezTo>
                  <a:pt x="18281" y="35677"/>
                  <a:pt x="18281" y="35677"/>
                  <a:pt x="18281" y="35677"/>
                </a:cubicBezTo>
                <a:cubicBezTo>
                  <a:pt x="11922" y="38916"/>
                  <a:pt x="2382" y="42161"/>
                  <a:pt x="2382" y="51894"/>
                </a:cubicBezTo>
                <a:cubicBezTo>
                  <a:pt x="-794" y="58377"/>
                  <a:pt x="-794" y="64866"/>
                  <a:pt x="2382" y="68105"/>
                </a:cubicBezTo>
                <a:cubicBezTo>
                  <a:pt x="5564" y="74594"/>
                  <a:pt x="8740" y="77838"/>
                  <a:pt x="15099" y="77838"/>
                </a:cubicBezTo>
                <a:cubicBezTo>
                  <a:pt x="15099" y="77838"/>
                  <a:pt x="15099" y="74594"/>
                  <a:pt x="18281" y="74594"/>
                </a:cubicBezTo>
                <a:cubicBezTo>
                  <a:pt x="15099" y="77838"/>
                  <a:pt x="15099" y="81083"/>
                  <a:pt x="15099" y="81083"/>
                </a:cubicBezTo>
                <a:cubicBezTo>
                  <a:pt x="15099" y="81083"/>
                  <a:pt x="15099" y="81083"/>
                  <a:pt x="11922" y="84322"/>
                </a:cubicBezTo>
                <a:cubicBezTo>
                  <a:pt x="11922" y="87566"/>
                  <a:pt x="8740" y="90811"/>
                  <a:pt x="8740" y="94055"/>
                </a:cubicBezTo>
                <a:cubicBezTo>
                  <a:pt x="8740" y="100538"/>
                  <a:pt x="11922" y="100538"/>
                  <a:pt x="11922" y="103783"/>
                </a:cubicBezTo>
                <a:cubicBezTo>
                  <a:pt x="11922" y="116755"/>
                  <a:pt x="11922" y="116755"/>
                  <a:pt x="11922" y="116755"/>
                </a:cubicBezTo>
                <a:cubicBezTo>
                  <a:pt x="11922" y="116755"/>
                  <a:pt x="24634" y="113511"/>
                  <a:pt x="24634" y="113511"/>
                </a:cubicBezTo>
                <a:cubicBezTo>
                  <a:pt x="24634" y="113511"/>
                  <a:pt x="24634" y="113511"/>
                  <a:pt x="24634" y="113511"/>
                </a:cubicBezTo>
                <a:cubicBezTo>
                  <a:pt x="30992" y="116755"/>
                  <a:pt x="30992" y="116755"/>
                  <a:pt x="30992" y="116755"/>
                </a:cubicBezTo>
                <a:cubicBezTo>
                  <a:pt x="34174" y="116755"/>
                  <a:pt x="37351" y="116755"/>
                  <a:pt x="37351" y="116755"/>
                </a:cubicBezTo>
                <a:cubicBezTo>
                  <a:pt x="43709" y="116755"/>
                  <a:pt x="46886" y="116755"/>
                  <a:pt x="50068" y="113511"/>
                </a:cubicBezTo>
                <a:cubicBezTo>
                  <a:pt x="53244" y="120000"/>
                  <a:pt x="53244" y="120000"/>
                  <a:pt x="53244" y="120000"/>
                </a:cubicBezTo>
                <a:cubicBezTo>
                  <a:pt x="62779" y="107027"/>
                  <a:pt x="62779" y="107027"/>
                  <a:pt x="62779" y="107027"/>
                </a:cubicBezTo>
                <a:cubicBezTo>
                  <a:pt x="62779" y="107027"/>
                  <a:pt x="65961" y="107027"/>
                  <a:pt x="65961" y="103783"/>
                </a:cubicBezTo>
                <a:cubicBezTo>
                  <a:pt x="65961" y="103783"/>
                  <a:pt x="69137" y="103783"/>
                  <a:pt x="69137" y="103783"/>
                </a:cubicBezTo>
                <a:cubicBezTo>
                  <a:pt x="75496" y="103783"/>
                  <a:pt x="75496" y="103783"/>
                  <a:pt x="75496" y="103783"/>
                </a:cubicBezTo>
                <a:cubicBezTo>
                  <a:pt x="75496" y="100538"/>
                  <a:pt x="75496" y="100538"/>
                  <a:pt x="75496" y="100538"/>
                </a:cubicBezTo>
                <a:cubicBezTo>
                  <a:pt x="78678" y="100538"/>
                  <a:pt x="78678" y="97300"/>
                  <a:pt x="78678" y="97300"/>
                </a:cubicBezTo>
                <a:cubicBezTo>
                  <a:pt x="81854" y="97300"/>
                  <a:pt x="81854" y="97300"/>
                  <a:pt x="85031" y="97300"/>
                </a:cubicBezTo>
                <a:cubicBezTo>
                  <a:pt x="88213" y="97300"/>
                  <a:pt x="91389" y="94055"/>
                  <a:pt x="94571" y="90811"/>
                </a:cubicBezTo>
                <a:cubicBezTo>
                  <a:pt x="97748" y="84322"/>
                  <a:pt x="94571" y="81083"/>
                  <a:pt x="94571" y="77838"/>
                </a:cubicBezTo>
                <a:cubicBezTo>
                  <a:pt x="94571" y="77838"/>
                  <a:pt x="94571" y="74594"/>
                  <a:pt x="94571" y="74594"/>
                </a:cubicBezTo>
                <a:cubicBezTo>
                  <a:pt x="94571" y="71350"/>
                  <a:pt x="94571" y="71350"/>
                  <a:pt x="94571" y="71350"/>
                </a:cubicBezTo>
                <a:cubicBezTo>
                  <a:pt x="94571" y="68105"/>
                  <a:pt x="94571" y="68105"/>
                  <a:pt x="94571" y="64866"/>
                </a:cubicBezTo>
                <a:cubicBezTo>
                  <a:pt x="94571" y="68105"/>
                  <a:pt x="97748" y="68105"/>
                  <a:pt x="100924" y="68105"/>
                </a:cubicBezTo>
                <a:cubicBezTo>
                  <a:pt x="104106" y="68105"/>
                  <a:pt x="104106" y="68105"/>
                  <a:pt x="104106" y="68105"/>
                </a:cubicBezTo>
                <a:cubicBezTo>
                  <a:pt x="104106" y="68105"/>
                  <a:pt x="104106" y="68105"/>
                  <a:pt x="104106" y="68105"/>
                </a:cubicBezTo>
                <a:cubicBezTo>
                  <a:pt x="107283" y="68105"/>
                  <a:pt x="113641" y="64866"/>
                  <a:pt x="113641" y="55133"/>
                </a:cubicBezTo>
                <a:cubicBezTo>
                  <a:pt x="113641" y="55133"/>
                  <a:pt x="113641" y="55133"/>
                  <a:pt x="113641" y="55133"/>
                </a:cubicBezTo>
                <a:cubicBezTo>
                  <a:pt x="116823" y="51894"/>
                  <a:pt x="116823" y="48650"/>
                  <a:pt x="119999" y="45405"/>
                </a:cubicBezTo>
                <a:cubicBezTo>
                  <a:pt x="119999" y="42161"/>
                  <a:pt x="119999" y="38916"/>
                  <a:pt x="116823" y="35677"/>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5" name="Shape 65"/>
          <p:cNvSpPr/>
          <p:nvPr/>
        </p:nvSpPr>
        <p:spPr>
          <a:xfrm>
            <a:off x="7371376" y="1652905"/>
            <a:ext cx="17571" cy="22800"/>
          </a:xfrm>
          <a:custGeom>
            <a:avLst/>
            <a:gdLst/>
            <a:ahLst/>
            <a:cxnLst/>
            <a:rect l="0" t="0" r="0" b="0"/>
            <a:pathLst>
              <a:path w="120000" h="120000" extrusionOk="0">
                <a:moveTo>
                  <a:pt x="62953" y="120000"/>
                </a:moveTo>
                <a:cubicBezTo>
                  <a:pt x="62953" y="120000"/>
                  <a:pt x="77215" y="120000"/>
                  <a:pt x="91476" y="106666"/>
                </a:cubicBezTo>
                <a:cubicBezTo>
                  <a:pt x="120000" y="93333"/>
                  <a:pt x="120000" y="53333"/>
                  <a:pt x="120000" y="40000"/>
                </a:cubicBezTo>
                <a:cubicBezTo>
                  <a:pt x="105738" y="13333"/>
                  <a:pt x="91476" y="0"/>
                  <a:pt x="62953" y="0"/>
                </a:cubicBezTo>
                <a:cubicBezTo>
                  <a:pt x="62953" y="0"/>
                  <a:pt x="62953" y="0"/>
                  <a:pt x="62953" y="0"/>
                </a:cubicBezTo>
                <a:cubicBezTo>
                  <a:pt x="48691" y="0"/>
                  <a:pt x="20168" y="0"/>
                  <a:pt x="20168" y="13333"/>
                </a:cubicBezTo>
                <a:cubicBezTo>
                  <a:pt x="5906" y="40000"/>
                  <a:pt x="-8354" y="53333"/>
                  <a:pt x="5906" y="80000"/>
                </a:cubicBezTo>
                <a:cubicBezTo>
                  <a:pt x="5906" y="106666"/>
                  <a:pt x="34430" y="120000"/>
                  <a:pt x="62953" y="1200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6" name="Shape 66"/>
          <p:cNvSpPr/>
          <p:nvPr/>
        </p:nvSpPr>
        <p:spPr>
          <a:xfrm>
            <a:off x="7391298" y="1726055"/>
            <a:ext cx="18011" cy="25648"/>
          </a:xfrm>
          <a:custGeom>
            <a:avLst/>
            <a:gdLst/>
            <a:ahLst/>
            <a:cxnLst/>
            <a:rect l="0" t="0" r="0" b="0"/>
            <a:pathLst>
              <a:path w="120000" h="120000" extrusionOk="0">
                <a:moveTo>
                  <a:pt x="26666" y="120000"/>
                </a:moveTo>
                <a:cubicBezTo>
                  <a:pt x="40000" y="120000"/>
                  <a:pt x="40000" y="120000"/>
                  <a:pt x="40000" y="120000"/>
                </a:cubicBezTo>
                <a:cubicBezTo>
                  <a:pt x="53333" y="120000"/>
                  <a:pt x="53333" y="120000"/>
                  <a:pt x="53333" y="120000"/>
                </a:cubicBezTo>
                <a:cubicBezTo>
                  <a:pt x="66666" y="120000"/>
                  <a:pt x="93333" y="108000"/>
                  <a:pt x="106666" y="96000"/>
                </a:cubicBezTo>
                <a:cubicBezTo>
                  <a:pt x="120000" y="84000"/>
                  <a:pt x="120000" y="72000"/>
                  <a:pt x="120000" y="48000"/>
                </a:cubicBezTo>
                <a:cubicBezTo>
                  <a:pt x="120000" y="24000"/>
                  <a:pt x="93333" y="0"/>
                  <a:pt x="66666" y="0"/>
                </a:cubicBezTo>
                <a:cubicBezTo>
                  <a:pt x="40000" y="0"/>
                  <a:pt x="13333" y="24000"/>
                  <a:pt x="0" y="36000"/>
                </a:cubicBezTo>
                <a:cubicBezTo>
                  <a:pt x="0" y="60000"/>
                  <a:pt x="0" y="84000"/>
                  <a:pt x="13333" y="96000"/>
                </a:cubicBezTo>
                <a:lnTo>
                  <a:pt x="26666" y="120000"/>
                </a:ln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7" name="Shape 67"/>
          <p:cNvSpPr/>
          <p:nvPr/>
        </p:nvSpPr>
        <p:spPr>
          <a:xfrm>
            <a:off x="7323097" y="2084183"/>
            <a:ext cx="78383" cy="57947"/>
          </a:xfrm>
          <a:custGeom>
            <a:avLst/>
            <a:gdLst/>
            <a:ahLst/>
            <a:cxnLst/>
            <a:rect l="0" t="0" r="0" b="0"/>
            <a:pathLst>
              <a:path w="120000" h="120000" extrusionOk="0">
                <a:moveTo>
                  <a:pt x="56269" y="5216"/>
                </a:moveTo>
                <a:cubicBezTo>
                  <a:pt x="56269" y="5216"/>
                  <a:pt x="56269" y="0"/>
                  <a:pt x="53079" y="0"/>
                </a:cubicBezTo>
                <a:cubicBezTo>
                  <a:pt x="40330" y="0"/>
                  <a:pt x="8465" y="20872"/>
                  <a:pt x="2091" y="46955"/>
                </a:cubicBezTo>
                <a:cubicBezTo>
                  <a:pt x="-1093" y="57388"/>
                  <a:pt x="-1093" y="73044"/>
                  <a:pt x="5281" y="83477"/>
                </a:cubicBezTo>
                <a:cubicBezTo>
                  <a:pt x="11655" y="93911"/>
                  <a:pt x="24398" y="93911"/>
                  <a:pt x="40330" y="99127"/>
                </a:cubicBezTo>
                <a:cubicBezTo>
                  <a:pt x="46704" y="104350"/>
                  <a:pt x="49894" y="104350"/>
                  <a:pt x="53079" y="104350"/>
                </a:cubicBezTo>
                <a:cubicBezTo>
                  <a:pt x="56269" y="109566"/>
                  <a:pt x="56269" y="109566"/>
                  <a:pt x="56269" y="109566"/>
                </a:cubicBezTo>
                <a:cubicBezTo>
                  <a:pt x="69011" y="114783"/>
                  <a:pt x="81760" y="120000"/>
                  <a:pt x="97693" y="120000"/>
                </a:cubicBezTo>
                <a:cubicBezTo>
                  <a:pt x="104067" y="120000"/>
                  <a:pt x="107251" y="120000"/>
                  <a:pt x="113625" y="114783"/>
                </a:cubicBezTo>
                <a:cubicBezTo>
                  <a:pt x="120000" y="114783"/>
                  <a:pt x="120000" y="114783"/>
                  <a:pt x="120000" y="114783"/>
                </a:cubicBezTo>
                <a:cubicBezTo>
                  <a:pt x="120000" y="99127"/>
                  <a:pt x="120000" y="99127"/>
                  <a:pt x="120000" y="99127"/>
                </a:cubicBezTo>
                <a:cubicBezTo>
                  <a:pt x="116815" y="52172"/>
                  <a:pt x="81760" y="10433"/>
                  <a:pt x="56269" y="5216"/>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8" name="Shape 68"/>
          <p:cNvSpPr/>
          <p:nvPr/>
        </p:nvSpPr>
        <p:spPr>
          <a:xfrm>
            <a:off x="7160360" y="1148486"/>
            <a:ext cx="81168" cy="100692"/>
          </a:xfrm>
          <a:custGeom>
            <a:avLst/>
            <a:gdLst/>
            <a:ahLst/>
            <a:cxnLst/>
            <a:rect l="0" t="0" r="0" b="0"/>
            <a:pathLst>
              <a:path w="120000" h="120000" extrusionOk="0">
                <a:moveTo>
                  <a:pt x="97967" y="0"/>
                </a:moveTo>
                <a:cubicBezTo>
                  <a:pt x="88736" y="0"/>
                  <a:pt x="79499" y="3000"/>
                  <a:pt x="70268" y="9000"/>
                </a:cubicBezTo>
                <a:cubicBezTo>
                  <a:pt x="64110" y="12000"/>
                  <a:pt x="57958" y="15000"/>
                  <a:pt x="54879" y="15000"/>
                </a:cubicBezTo>
                <a:cubicBezTo>
                  <a:pt x="54879" y="15000"/>
                  <a:pt x="54879" y="15000"/>
                  <a:pt x="51799" y="15000"/>
                </a:cubicBezTo>
                <a:cubicBezTo>
                  <a:pt x="51799" y="15000"/>
                  <a:pt x="48720" y="15000"/>
                  <a:pt x="48720" y="15000"/>
                </a:cubicBezTo>
                <a:cubicBezTo>
                  <a:pt x="45641" y="15000"/>
                  <a:pt x="42562" y="15000"/>
                  <a:pt x="42562" y="15000"/>
                </a:cubicBezTo>
                <a:cubicBezTo>
                  <a:pt x="36410" y="15000"/>
                  <a:pt x="30252" y="15000"/>
                  <a:pt x="27173" y="21000"/>
                </a:cubicBezTo>
                <a:cubicBezTo>
                  <a:pt x="17942" y="27000"/>
                  <a:pt x="11784" y="36000"/>
                  <a:pt x="8705" y="45000"/>
                </a:cubicBezTo>
                <a:cubicBezTo>
                  <a:pt x="8705" y="48000"/>
                  <a:pt x="8705" y="51000"/>
                  <a:pt x="8705" y="51000"/>
                </a:cubicBezTo>
                <a:cubicBezTo>
                  <a:pt x="2553" y="63000"/>
                  <a:pt x="-3604" y="75000"/>
                  <a:pt x="2553" y="87000"/>
                </a:cubicBezTo>
                <a:cubicBezTo>
                  <a:pt x="2553" y="90000"/>
                  <a:pt x="2553" y="90000"/>
                  <a:pt x="5626" y="93000"/>
                </a:cubicBezTo>
                <a:cubicBezTo>
                  <a:pt x="5626" y="102000"/>
                  <a:pt x="11784" y="120000"/>
                  <a:pt x="27173" y="120000"/>
                </a:cubicBezTo>
                <a:cubicBezTo>
                  <a:pt x="27173" y="120000"/>
                  <a:pt x="27173" y="120000"/>
                  <a:pt x="27173" y="120000"/>
                </a:cubicBezTo>
                <a:cubicBezTo>
                  <a:pt x="33331" y="117000"/>
                  <a:pt x="39489" y="114000"/>
                  <a:pt x="39489" y="111000"/>
                </a:cubicBezTo>
                <a:cubicBezTo>
                  <a:pt x="39489" y="111000"/>
                  <a:pt x="39489" y="111000"/>
                  <a:pt x="42562" y="111000"/>
                </a:cubicBezTo>
                <a:cubicBezTo>
                  <a:pt x="45641" y="108000"/>
                  <a:pt x="48720" y="108000"/>
                  <a:pt x="54879" y="105000"/>
                </a:cubicBezTo>
                <a:cubicBezTo>
                  <a:pt x="67189" y="102000"/>
                  <a:pt x="76426" y="96000"/>
                  <a:pt x="85657" y="84000"/>
                </a:cubicBezTo>
                <a:cubicBezTo>
                  <a:pt x="85657" y="81000"/>
                  <a:pt x="88736" y="78000"/>
                  <a:pt x="91815" y="75000"/>
                </a:cubicBezTo>
                <a:cubicBezTo>
                  <a:pt x="94894" y="69000"/>
                  <a:pt x="101046" y="63000"/>
                  <a:pt x="104125" y="57000"/>
                </a:cubicBezTo>
                <a:cubicBezTo>
                  <a:pt x="110283" y="48000"/>
                  <a:pt x="122594" y="36000"/>
                  <a:pt x="119515" y="18000"/>
                </a:cubicBezTo>
                <a:cubicBezTo>
                  <a:pt x="116436" y="0"/>
                  <a:pt x="104125" y="0"/>
                  <a:pt x="97967" y="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9" name="Shape 69"/>
          <p:cNvSpPr/>
          <p:nvPr/>
        </p:nvSpPr>
        <p:spPr>
          <a:xfrm>
            <a:off x="7296231" y="1183633"/>
            <a:ext cx="50565" cy="93095"/>
          </a:xfrm>
          <a:custGeom>
            <a:avLst/>
            <a:gdLst/>
            <a:ahLst/>
            <a:cxnLst/>
            <a:rect l="0" t="0" r="0" b="0"/>
            <a:pathLst>
              <a:path w="120000" h="120000" extrusionOk="0">
                <a:moveTo>
                  <a:pt x="70991" y="120000"/>
                </a:moveTo>
                <a:cubicBezTo>
                  <a:pt x="75919" y="120000"/>
                  <a:pt x="80852" y="116755"/>
                  <a:pt x="85786" y="116755"/>
                </a:cubicBezTo>
                <a:cubicBezTo>
                  <a:pt x="100580" y="113511"/>
                  <a:pt x="100580" y="100538"/>
                  <a:pt x="100580" y="94055"/>
                </a:cubicBezTo>
                <a:cubicBezTo>
                  <a:pt x="100580" y="94055"/>
                  <a:pt x="100580" y="90811"/>
                  <a:pt x="100580" y="90811"/>
                </a:cubicBezTo>
                <a:cubicBezTo>
                  <a:pt x="105514" y="81083"/>
                  <a:pt x="110447" y="74594"/>
                  <a:pt x="115375" y="64866"/>
                </a:cubicBezTo>
                <a:cubicBezTo>
                  <a:pt x="125242" y="45405"/>
                  <a:pt x="120308" y="19461"/>
                  <a:pt x="90719" y="6488"/>
                </a:cubicBezTo>
                <a:cubicBezTo>
                  <a:pt x="80852" y="3244"/>
                  <a:pt x="75919" y="0"/>
                  <a:pt x="66058" y="0"/>
                </a:cubicBezTo>
                <a:cubicBezTo>
                  <a:pt x="46330" y="0"/>
                  <a:pt x="26602" y="12972"/>
                  <a:pt x="11802" y="29188"/>
                </a:cubicBezTo>
                <a:cubicBezTo>
                  <a:pt x="-2992" y="48650"/>
                  <a:pt x="-2992" y="68105"/>
                  <a:pt x="6874" y="87566"/>
                </a:cubicBezTo>
                <a:cubicBezTo>
                  <a:pt x="16735" y="97300"/>
                  <a:pt x="41397" y="120000"/>
                  <a:pt x="70991" y="120000"/>
                </a:cubicBezTo>
                <a:cubicBezTo>
                  <a:pt x="70991" y="120000"/>
                  <a:pt x="70991" y="120000"/>
                  <a:pt x="70991" y="12000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0" name="Shape 70"/>
          <p:cNvSpPr/>
          <p:nvPr/>
        </p:nvSpPr>
        <p:spPr>
          <a:xfrm>
            <a:off x="7320031" y="1433470"/>
            <a:ext cx="27764" cy="45596"/>
          </a:xfrm>
          <a:custGeom>
            <a:avLst/>
            <a:gdLst/>
            <a:ahLst/>
            <a:cxnLst/>
            <a:rect l="0" t="0" r="0" b="0"/>
            <a:pathLst>
              <a:path w="120000" h="120000" extrusionOk="0">
                <a:moveTo>
                  <a:pt x="116294" y="13333"/>
                </a:moveTo>
                <a:cubicBezTo>
                  <a:pt x="107348" y="6666"/>
                  <a:pt x="98401" y="0"/>
                  <a:pt x="80514" y="0"/>
                </a:cubicBezTo>
                <a:cubicBezTo>
                  <a:pt x="71567" y="0"/>
                  <a:pt x="71567" y="0"/>
                  <a:pt x="62620" y="6666"/>
                </a:cubicBezTo>
                <a:cubicBezTo>
                  <a:pt x="35780" y="13333"/>
                  <a:pt x="35780" y="33333"/>
                  <a:pt x="26839" y="53333"/>
                </a:cubicBezTo>
                <a:cubicBezTo>
                  <a:pt x="26839" y="53333"/>
                  <a:pt x="26839" y="53333"/>
                  <a:pt x="26839" y="53333"/>
                </a:cubicBezTo>
                <a:cubicBezTo>
                  <a:pt x="26839" y="53333"/>
                  <a:pt x="26839" y="60000"/>
                  <a:pt x="26839" y="60000"/>
                </a:cubicBezTo>
                <a:cubicBezTo>
                  <a:pt x="17893" y="60000"/>
                  <a:pt x="0" y="73333"/>
                  <a:pt x="0" y="86666"/>
                </a:cubicBezTo>
                <a:cubicBezTo>
                  <a:pt x="0" y="93333"/>
                  <a:pt x="0" y="100000"/>
                  <a:pt x="8946" y="106666"/>
                </a:cubicBezTo>
                <a:cubicBezTo>
                  <a:pt x="17893" y="113333"/>
                  <a:pt x="26839" y="120000"/>
                  <a:pt x="35780" y="120000"/>
                </a:cubicBezTo>
                <a:cubicBezTo>
                  <a:pt x="44727" y="120000"/>
                  <a:pt x="44727" y="120000"/>
                  <a:pt x="44727" y="120000"/>
                </a:cubicBezTo>
                <a:cubicBezTo>
                  <a:pt x="71567" y="113333"/>
                  <a:pt x="71567" y="100000"/>
                  <a:pt x="80514" y="93333"/>
                </a:cubicBezTo>
                <a:cubicBezTo>
                  <a:pt x="80514" y="86666"/>
                  <a:pt x="80514" y="86666"/>
                  <a:pt x="89460" y="86666"/>
                </a:cubicBezTo>
                <a:cubicBezTo>
                  <a:pt x="98401" y="80000"/>
                  <a:pt x="107348" y="73333"/>
                  <a:pt x="107348" y="66666"/>
                </a:cubicBezTo>
                <a:cubicBezTo>
                  <a:pt x="116294" y="53333"/>
                  <a:pt x="125241" y="33333"/>
                  <a:pt x="116294" y="13333"/>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1" name="Shape 71"/>
          <p:cNvSpPr/>
          <p:nvPr/>
        </p:nvSpPr>
        <p:spPr>
          <a:xfrm>
            <a:off x="5195423" y="1890937"/>
            <a:ext cx="10530" cy="24872"/>
          </a:xfrm>
          <a:custGeom>
            <a:avLst/>
            <a:gdLst/>
            <a:ahLst/>
            <a:cxnLst/>
            <a:rect l="0" t="0" r="0" b="0"/>
            <a:pathLst>
              <a:path w="120000" h="120000" extrusionOk="0">
                <a:moveTo>
                  <a:pt x="85625" y="44723"/>
                </a:moveTo>
                <a:cubicBezTo>
                  <a:pt x="85625" y="32501"/>
                  <a:pt x="85625" y="8059"/>
                  <a:pt x="61827" y="8059"/>
                </a:cubicBezTo>
                <a:cubicBezTo>
                  <a:pt x="-9565" y="-16383"/>
                  <a:pt x="-9565" y="20280"/>
                  <a:pt x="14232" y="44723"/>
                </a:cubicBezTo>
                <a:cubicBezTo>
                  <a:pt x="14232" y="56944"/>
                  <a:pt x="38030" y="56944"/>
                  <a:pt x="38030" y="69166"/>
                </a:cubicBezTo>
                <a:cubicBezTo>
                  <a:pt x="61827" y="81387"/>
                  <a:pt x="61827" y="130272"/>
                  <a:pt x="109423" y="118051"/>
                </a:cubicBezTo>
                <a:cubicBezTo>
                  <a:pt x="133220" y="105830"/>
                  <a:pt x="109423" y="81387"/>
                  <a:pt x="109423" y="56944"/>
                </a:cubicBezTo>
                <a:cubicBezTo>
                  <a:pt x="85625" y="56944"/>
                  <a:pt x="85625" y="44723"/>
                  <a:pt x="85625" y="44723"/>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2" name="Shape 72"/>
          <p:cNvSpPr/>
          <p:nvPr/>
        </p:nvSpPr>
        <p:spPr>
          <a:xfrm>
            <a:off x="5549156" y="1119986"/>
            <a:ext cx="608690" cy="1214031"/>
          </a:xfrm>
          <a:custGeom>
            <a:avLst/>
            <a:gdLst/>
            <a:ahLst/>
            <a:cxnLst/>
            <a:rect l="0" t="0" r="0" b="0"/>
            <a:pathLst>
              <a:path w="120000" h="120000" extrusionOk="0">
                <a:moveTo>
                  <a:pt x="108096" y="27444"/>
                </a:moveTo>
                <a:cubicBezTo>
                  <a:pt x="108918" y="27194"/>
                  <a:pt x="109328" y="27194"/>
                  <a:pt x="110150" y="26944"/>
                </a:cubicBezTo>
                <a:cubicBezTo>
                  <a:pt x="110971" y="26694"/>
                  <a:pt x="111792" y="26444"/>
                  <a:pt x="112608" y="26444"/>
                </a:cubicBezTo>
                <a:cubicBezTo>
                  <a:pt x="113840" y="26194"/>
                  <a:pt x="114661" y="26194"/>
                  <a:pt x="115482" y="25944"/>
                </a:cubicBezTo>
                <a:cubicBezTo>
                  <a:pt x="116304" y="25694"/>
                  <a:pt x="116304" y="25694"/>
                  <a:pt x="116304" y="25694"/>
                </a:cubicBezTo>
                <a:cubicBezTo>
                  <a:pt x="120000" y="18961"/>
                  <a:pt x="120000" y="18961"/>
                  <a:pt x="120000" y="18961"/>
                </a:cubicBezTo>
                <a:cubicBezTo>
                  <a:pt x="118768" y="18711"/>
                  <a:pt x="118768" y="18711"/>
                  <a:pt x="118768" y="18711"/>
                </a:cubicBezTo>
                <a:cubicBezTo>
                  <a:pt x="94550" y="13722"/>
                  <a:pt x="70738" y="7733"/>
                  <a:pt x="47753" y="250"/>
                </a:cubicBezTo>
                <a:cubicBezTo>
                  <a:pt x="46521" y="0"/>
                  <a:pt x="46521" y="0"/>
                  <a:pt x="46521" y="0"/>
                </a:cubicBezTo>
                <a:cubicBezTo>
                  <a:pt x="46111" y="750"/>
                  <a:pt x="46111" y="750"/>
                  <a:pt x="46111" y="750"/>
                </a:cubicBezTo>
                <a:cubicBezTo>
                  <a:pt x="43647" y="3494"/>
                  <a:pt x="41183" y="6488"/>
                  <a:pt x="39129" y="9233"/>
                </a:cubicBezTo>
                <a:cubicBezTo>
                  <a:pt x="38308" y="9977"/>
                  <a:pt x="38308" y="9977"/>
                  <a:pt x="38308" y="9977"/>
                </a:cubicBezTo>
                <a:cubicBezTo>
                  <a:pt x="36261" y="12472"/>
                  <a:pt x="34618" y="14716"/>
                  <a:pt x="32565" y="17216"/>
                </a:cubicBezTo>
                <a:cubicBezTo>
                  <a:pt x="29690" y="20705"/>
                  <a:pt x="26816" y="24200"/>
                  <a:pt x="23941" y="27444"/>
                </a:cubicBezTo>
                <a:cubicBezTo>
                  <a:pt x="19019" y="33677"/>
                  <a:pt x="14091" y="39916"/>
                  <a:pt x="8342" y="45905"/>
                </a:cubicBezTo>
                <a:cubicBezTo>
                  <a:pt x="7931" y="46405"/>
                  <a:pt x="7521" y="46900"/>
                  <a:pt x="6699" y="47650"/>
                </a:cubicBezTo>
                <a:cubicBezTo>
                  <a:pt x="2598" y="51644"/>
                  <a:pt x="-1507" y="56383"/>
                  <a:pt x="545" y="58627"/>
                </a:cubicBezTo>
                <a:cubicBezTo>
                  <a:pt x="956" y="59377"/>
                  <a:pt x="1777" y="59377"/>
                  <a:pt x="2598" y="59627"/>
                </a:cubicBezTo>
                <a:cubicBezTo>
                  <a:pt x="3009" y="59877"/>
                  <a:pt x="3420" y="59877"/>
                  <a:pt x="4241" y="60122"/>
                </a:cubicBezTo>
                <a:cubicBezTo>
                  <a:pt x="6699" y="61372"/>
                  <a:pt x="7110" y="63616"/>
                  <a:pt x="7521" y="65611"/>
                </a:cubicBezTo>
                <a:cubicBezTo>
                  <a:pt x="7931" y="66361"/>
                  <a:pt x="7931" y="66361"/>
                  <a:pt x="7931" y="66361"/>
                </a:cubicBezTo>
                <a:cubicBezTo>
                  <a:pt x="7931" y="66861"/>
                  <a:pt x="7931" y="67361"/>
                  <a:pt x="7931" y="67861"/>
                </a:cubicBezTo>
                <a:cubicBezTo>
                  <a:pt x="7931" y="68605"/>
                  <a:pt x="7931" y="69105"/>
                  <a:pt x="7931" y="69855"/>
                </a:cubicBezTo>
                <a:cubicBezTo>
                  <a:pt x="8342" y="70605"/>
                  <a:pt x="8753" y="70850"/>
                  <a:pt x="8753" y="70850"/>
                </a:cubicBezTo>
                <a:cubicBezTo>
                  <a:pt x="10395" y="71600"/>
                  <a:pt x="10395" y="71600"/>
                  <a:pt x="10395" y="71600"/>
                </a:cubicBezTo>
                <a:cubicBezTo>
                  <a:pt x="10395" y="71100"/>
                  <a:pt x="10395" y="71100"/>
                  <a:pt x="10395" y="71100"/>
                </a:cubicBezTo>
                <a:cubicBezTo>
                  <a:pt x="10806" y="71350"/>
                  <a:pt x="11216" y="71350"/>
                  <a:pt x="12038" y="71600"/>
                </a:cubicBezTo>
                <a:cubicBezTo>
                  <a:pt x="14502" y="72600"/>
                  <a:pt x="14091" y="75344"/>
                  <a:pt x="14091" y="77338"/>
                </a:cubicBezTo>
                <a:cubicBezTo>
                  <a:pt x="14091" y="77838"/>
                  <a:pt x="14091" y="77838"/>
                  <a:pt x="14091" y="77838"/>
                </a:cubicBezTo>
                <a:cubicBezTo>
                  <a:pt x="13680" y="79833"/>
                  <a:pt x="14502" y="80333"/>
                  <a:pt x="15734" y="81083"/>
                </a:cubicBezTo>
                <a:cubicBezTo>
                  <a:pt x="16555" y="81577"/>
                  <a:pt x="16966" y="82077"/>
                  <a:pt x="17787" y="83077"/>
                </a:cubicBezTo>
                <a:cubicBezTo>
                  <a:pt x="19019" y="84322"/>
                  <a:pt x="19840" y="86322"/>
                  <a:pt x="20251" y="88066"/>
                </a:cubicBezTo>
                <a:cubicBezTo>
                  <a:pt x="20251" y="88566"/>
                  <a:pt x="20661" y="88816"/>
                  <a:pt x="20661" y="89316"/>
                </a:cubicBezTo>
                <a:cubicBezTo>
                  <a:pt x="21072" y="90811"/>
                  <a:pt x="22298" y="91811"/>
                  <a:pt x="23120" y="92805"/>
                </a:cubicBezTo>
                <a:cubicBezTo>
                  <a:pt x="23941" y="93305"/>
                  <a:pt x="24762" y="94055"/>
                  <a:pt x="25173" y="94800"/>
                </a:cubicBezTo>
                <a:cubicBezTo>
                  <a:pt x="26405" y="96800"/>
                  <a:pt x="25173" y="99294"/>
                  <a:pt x="23941" y="101038"/>
                </a:cubicBezTo>
                <a:cubicBezTo>
                  <a:pt x="23941" y="101538"/>
                  <a:pt x="23530" y="102538"/>
                  <a:pt x="23530" y="102538"/>
                </a:cubicBezTo>
                <a:cubicBezTo>
                  <a:pt x="22298" y="104533"/>
                  <a:pt x="21072" y="106527"/>
                  <a:pt x="21888" y="109022"/>
                </a:cubicBezTo>
                <a:cubicBezTo>
                  <a:pt x="22298" y="109522"/>
                  <a:pt x="22709" y="110022"/>
                  <a:pt x="23120" y="110766"/>
                </a:cubicBezTo>
                <a:cubicBezTo>
                  <a:pt x="23120" y="111016"/>
                  <a:pt x="23120" y="111016"/>
                  <a:pt x="23120" y="111016"/>
                </a:cubicBezTo>
                <a:cubicBezTo>
                  <a:pt x="23530" y="111266"/>
                  <a:pt x="23530" y="111266"/>
                  <a:pt x="23530" y="111266"/>
                </a:cubicBezTo>
                <a:cubicBezTo>
                  <a:pt x="23941" y="111516"/>
                  <a:pt x="23941" y="111516"/>
                  <a:pt x="23941" y="111516"/>
                </a:cubicBezTo>
                <a:cubicBezTo>
                  <a:pt x="35850" y="114261"/>
                  <a:pt x="48985" y="117005"/>
                  <a:pt x="62531" y="119750"/>
                </a:cubicBezTo>
                <a:cubicBezTo>
                  <a:pt x="63763" y="120000"/>
                  <a:pt x="63763" y="120000"/>
                  <a:pt x="63763" y="120000"/>
                </a:cubicBezTo>
                <a:cubicBezTo>
                  <a:pt x="115893" y="26444"/>
                  <a:pt x="115893" y="26444"/>
                  <a:pt x="115893" y="26444"/>
                </a:cubicBezTo>
                <a:cubicBezTo>
                  <a:pt x="113429" y="27194"/>
                  <a:pt x="113429" y="27194"/>
                  <a:pt x="113429" y="27194"/>
                </a:cubicBezTo>
                <a:cubicBezTo>
                  <a:pt x="112608" y="27194"/>
                  <a:pt x="112203" y="27444"/>
                  <a:pt x="111792" y="27444"/>
                </a:cubicBezTo>
                <a:cubicBezTo>
                  <a:pt x="111381" y="27694"/>
                  <a:pt x="110560" y="27944"/>
                  <a:pt x="110150" y="28188"/>
                </a:cubicBezTo>
                <a:cubicBezTo>
                  <a:pt x="108918" y="28938"/>
                  <a:pt x="107275" y="29688"/>
                  <a:pt x="106454" y="29688"/>
                </a:cubicBezTo>
                <a:cubicBezTo>
                  <a:pt x="106043" y="29688"/>
                  <a:pt x="105632" y="29188"/>
                  <a:pt x="105632" y="28938"/>
                </a:cubicBezTo>
                <a:cubicBezTo>
                  <a:pt x="105222" y="28188"/>
                  <a:pt x="105632" y="27944"/>
                  <a:pt x="108096" y="27444"/>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 name="Shape 73"/>
          <p:cNvSpPr/>
          <p:nvPr/>
        </p:nvSpPr>
        <p:spPr>
          <a:xfrm>
            <a:off x="5195157" y="-118627"/>
            <a:ext cx="594405" cy="1229748"/>
          </a:xfrm>
          <a:custGeom>
            <a:avLst/>
            <a:gdLst/>
            <a:ahLst/>
            <a:cxnLst/>
            <a:rect l="0" t="0" r="0" b="0"/>
            <a:pathLst>
              <a:path w="120000" h="120000" extrusionOk="0">
                <a:moveTo>
                  <a:pt x="118738" y="15355"/>
                </a:moveTo>
                <a:cubicBezTo>
                  <a:pt x="118322" y="15100"/>
                  <a:pt x="117900" y="14838"/>
                  <a:pt x="117483" y="14316"/>
                </a:cubicBezTo>
                <a:cubicBezTo>
                  <a:pt x="117061" y="14055"/>
                  <a:pt x="117061" y="13533"/>
                  <a:pt x="117061" y="13016"/>
                </a:cubicBezTo>
                <a:cubicBezTo>
                  <a:pt x="117061" y="12494"/>
                  <a:pt x="117061" y="11972"/>
                  <a:pt x="116644" y="11455"/>
                </a:cubicBezTo>
                <a:cubicBezTo>
                  <a:pt x="115805" y="10411"/>
                  <a:pt x="115805" y="9372"/>
                  <a:pt x="115805" y="8327"/>
                </a:cubicBezTo>
                <a:cubicBezTo>
                  <a:pt x="115805" y="8066"/>
                  <a:pt x="115805" y="7550"/>
                  <a:pt x="115805" y="7288"/>
                </a:cubicBezTo>
                <a:cubicBezTo>
                  <a:pt x="116222" y="6250"/>
                  <a:pt x="116222" y="5205"/>
                  <a:pt x="114966" y="3905"/>
                </a:cubicBezTo>
                <a:cubicBezTo>
                  <a:pt x="114127" y="2861"/>
                  <a:pt x="112027" y="1822"/>
                  <a:pt x="110766" y="783"/>
                </a:cubicBezTo>
                <a:cubicBezTo>
                  <a:pt x="110350" y="783"/>
                  <a:pt x="110350" y="783"/>
                  <a:pt x="110350" y="783"/>
                </a:cubicBezTo>
                <a:cubicBezTo>
                  <a:pt x="109511" y="0"/>
                  <a:pt x="109511" y="0"/>
                  <a:pt x="109511" y="0"/>
                </a:cubicBezTo>
                <a:cubicBezTo>
                  <a:pt x="0" y="65077"/>
                  <a:pt x="0" y="65077"/>
                  <a:pt x="0" y="65077"/>
                </a:cubicBezTo>
                <a:cubicBezTo>
                  <a:pt x="838" y="65594"/>
                  <a:pt x="838" y="65594"/>
                  <a:pt x="838" y="65594"/>
                </a:cubicBezTo>
                <a:cubicBezTo>
                  <a:pt x="838" y="65855"/>
                  <a:pt x="1261" y="66377"/>
                  <a:pt x="1677" y="66900"/>
                </a:cubicBezTo>
                <a:cubicBezTo>
                  <a:pt x="2100" y="67416"/>
                  <a:pt x="2938" y="68200"/>
                  <a:pt x="3355" y="68722"/>
                </a:cubicBezTo>
                <a:cubicBezTo>
                  <a:pt x="4616" y="69761"/>
                  <a:pt x="5033" y="70022"/>
                  <a:pt x="7550" y="70544"/>
                </a:cubicBezTo>
                <a:cubicBezTo>
                  <a:pt x="7550" y="70800"/>
                  <a:pt x="7550" y="70800"/>
                  <a:pt x="7550" y="70800"/>
                </a:cubicBezTo>
                <a:cubicBezTo>
                  <a:pt x="10072" y="71322"/>
                  <a:pt x="10488" y="71583"/>
                  <a:pt x="10488" y="71583"/>
                </a:cubicBezTo>
                <a:cubicBezTo>
                  <a:pt x="10488" y="71583"/>
                  <a:pt x="10072" y="71583"/>
                  <a:pt x="9650" y="71844"/>
                </a:cubicBezTo>
                <a:cubicBezTo>
                  <a:pt x="9233" y="71844"/>
                  <a:pt x="8811" y="72105"/>
                  <a:pt x="8388" y="72366"/>
                </a:cubicBezTo>
                <a:cubicBezTo>
                  <a:pt x="8388" y="72366"/>
                  <a:pt x="7972" y="72622"/>
                  <a:pt x="7972" y="72622"/>
                </a:cubicBezTo>
                <a:cubicBezTo>
                  <a:pt x="7133" y="73144"/>
                  <a:pt x="7133" y="73144"/>
                  <a:pt x="7133" y="73144"/>
                </a:cubicBezTo>
                <a:cubicBezTo>
                  <a:pt x="7972" y="73666"/>
                  <a:pt x="7972" y="73666"/>
                  <a:pt x="7972" y="73666"/>
                </a:cubicBezTo>
                <a:cubicBezTo>
                  <a:pt x="17622" y="79655"/>
                  <a:pt x="52450" y="100216"/>
                  <a:pt x="103638" y="119477"/>
                </a:cubicBezTo>
                <a:cubicBezTo>
                  <a:pt x="104894" y="120000"/>
                  <a:pt x="104894" y="120000"/>
                  <a:pt x="104894" y="120000"/>
                </a:cubicBezTo>
                <a:cubicBezTo>
                  <a:pt x="105316" y="118961"/>
                  <a:pt x="105316" y="118961"/>
                  <a:pt x="105316" y="118961"/>
                </a:cubicBezTo>
                <a:cubicBezTo>
                  <a:pt x="105733" y="118700"/>
                  <a:pt x="105733" y="118700"/>
                  <a:pt x="106155" y="118177"/>
                </a:cubicBezTo>
                <a:cubicBezTo>
                  <a:pt x="106155" y="117394"/>
                  <a:pt x="106155" y="116877"/>
                  <a:pt x="105733" y="116355"/>
                </a:cubicBezTo>
                <a:cubicBezTo>
                  <a:pt x="105733" y="115316"/>
                  <a:pt x="105316" y="114533"/>
                  <a:pt x="106155" y="113750"/>
                </a:cubicBezTo>
                <a:cubicBezTo>
                  <a:pt x="106155" y="113494"/>
                  <a:pt x="106572" y="113233"/>
                  <a:pt x="106994" y="112972"/>
                </a:cubicBezTo>
                <a:cubicBezTo>
                  <a:pt x="108250" y="112188"/>
                  <a:pt x="109088" y="111411"/>
                  <a:pt x="108250" y="110627"/>
                </a:cubicBezTo>
                <a:cubicBezTo>
                  <a:pt x="107411" y="110111"/>
                  <a:pt x="106155" y="110111"/>
                  <a:pt x="105733" y="110111"/>
                </a:cubicBezTo>
                <a:cubicBezTo>
                  <a:pt x="105316" y="110111"/>
                  <a:pt x="105316" y="110111"/>
                  <a:pt x="104894" y="110111"/>
                </a:cubicBezTo>
                <a:cubicBezTo>
                  <a:pt x="104477" y="110111"/>
                  <a:pt x="104477" y="110111"/>
                  <a:pt x="104055" y="110111"/>
                </a:cubicBezTo>
                <a:cubicBezTo>
                  <a:pt x="103216" y="110111"/>
                  <a:pt x="102377" y="109850"/>
                  <a:pt x="101955" y="109850"/>
                </a:cubicBezTo>
                <a:cubicBezTo>
                  <a:pt x="101538" y="109588"/>
                  <a:pt x="101116" y="109327"/>
                  <a:pt x="101116" y="109066"/>
                </a:cubicBezTo>
                <a:cubicBezTo>
                  <a:pt x="100700" y="109066"/>
                  <a:pt x="100700" y="108805"/>
                  <a:pt x="100277" y="108544"/>
                </a:cubicBezTo>
                <a:cubicBezTo>
                  <a:pt x="99438" y="108288"/>
                  <a:pt x="98600" y="108288"/>
                  <a:pt x="97761" y="108027"/>
                </a:cubicBezTo>
                <a:cubicBezTo>
                  <a:pt x="96922" y="108027"/>
                  <a:pt x="96083" y="108027"/>
                  <a:pt x="95244" y="107505"/>
                </a:cubicBezTo>
                <a:cubicBezTo>
                  <a:pt x="93983" y="106983"/>
                  <a:pt x="93144" y="106205"/>
                  <a:pt x="93566" y="104900"/>
                </a:cubicBezTo>
                <a:cubicBezTo>
                  <a:pt x="93566" y="104122"/>
                  <a:pt x="93983" y="103600"/>
                  <a:pt x="94827" y="102822"/>
                </a:cubicBezTo>
                <a:cubicBezTo>
                  <a:pt x="95244" y="102300"/>
                  <a:pt x="96083" y="101516"/>
                  <a:pt x="95666" y="100216"/>
                </a:cubicBezTo>
                <a:cubicBezTo>
                  <a:pt x="95666" y="99694"/>
                  <a:pt x="95244" y="99177"/>
                  <a:pt x="94405" y="98655"/>
                </a:cubicBezTo>
                <a:cubicBezTo>
                  <a:pt x="93983" y="98133"/>
                  <a:pt x="93566" y="97872"/>
                  <a:pt x="93144" y="97355"/>
                </a:cubicBezTo>
                <a:cubicBezTo>
                  <a:pt x="92727" y="96311"/>
                  <a:pt x="92727" y="95272"/>
                  <a:pt x="92727" y="94227"/>
                </a:cubicBezTo>
                <a:cubicBezTo>
                  <a:pt x="92727" y="92927"/>
                  <a:pt x="92727" y="91366"/>
                  <a:pt x="91888" y="90066"/>
                </a:cubicBezTo>
                <a:cubicBezTo>
                  <a:pt x="91466" y="89805"/>
                  <a:pt x="91050" y="89544"/>
                  <a:pt x="90627" y="89283"/>
                </a:cubicBezTo>
                <a:cubicBezTo>
                  <a:pt x="89788" y="88761"/>
                  <a:pt x="89372" y="88244"/>
                  <a:pt x="90211" y="87200"/>
                </a:cubicBezTo>
                <a:cubicBezTo>
                  <a:pt x="90627" y="86683"/>
                  <a:pt x="91050" y="86422"/>
                  <a:pt x="91466" y="86161"/>
                </a:cubicBezTo>
                <a:cubicBezTo>
                  <a:pt x="92305" y="85377"/>
                  <a:pt x="93144" y="84600"/>
                  <a:pt x="92727" y="83294"/>
                </a:cubicBezTo>
                <a:cubicBezTo>
                  <a:pt x="92727" y="82777"/>
                  <a:pt x="92727" y="82516"/>
                  <a:pt x="92727" y="81994"/>
                </a:cubicBezTo>
                <a:cubicBezTo>
                  <a:pt x="92305" y="80955"/>
                  <a:pt x="92305" y="79911"/>
                  <a:pt x="93144" y="79133"/>
                </a:cubicBezTo>
                <a:cubicBezTo>
                  <a:pt x="93566" y="78350"/>
                  <a:pt x="94405" y="77833"/>
                  <a:pt x="95244" y="77572"/>
                </a:cubicBezTo>
                <a:cubicBezTo>
                  <a:pt x="96505" y="76788"/>
                  <a:pt x="97761" y="76266"/>
                  <a:pt x="98183" y="75227"/>
                </a:cubicBezTo>
                <a:cubicBezTo>
                  <a:pt x="99022" y="74188"/>
                  <a:pt x="98600" y="73405"/>
                  <a:pt x="98600" y="72622"/>
                </a:cubicBezTo>
                <a:cubicBezTo>
                  <a:pt x="98600" y="72622"/>
                  <a:pt x="98183" y="72105"/>
                  <a:pt x="98183" y="72105"/>
                </a:cubicBezTo>
                <a:cubicBezTo>
                  <a:pt x="98183" y="70800"/>
                  <a:pt x="98183" y="69500"/>
                  <a:pt x="98183" y="68461"/>
                </a:cubicBezTo>
                <a:cubicBezTo>
                  <a:pt x="98600" y="67938"/>
                  <a:pt x="98600" y="67938"/>
                  <a:pt x="98600" y="67938"/>
                </a:cubicBezTo>
                <a:cubicBezTo>
                  <a:pt x="98600" y="67677"/>
                  <a:pt x="98600" y="67416"/>
                  <a:pt x="98600" y="67161"/>
                </a:cubicBezTo>
                <a:cubicBezTo>
                  <a:pt x="99022" y="65855"/>
                  <a:pt x="99022" y="65077"/>
                  <a:pt x="98600" y="64294"/>
                </a:cubicBezTo>
                <a:cubicBezTo>
                  <a:pt x="98183" y="64033"/>
                  <a:pt x="97761" y="63772"/>
                  <a:pt x="97761" y="63516"/>
                </a:cubicBezTo>
                <a:cubicBezTo>
                  <a:pt x="96922" y="62733"/>
                  <a:pt x="96505" y="62211"/>
                  <a:pt x="96083" y="61172"/>
                </a:cubicBezTo>
                <a:cubicBezTo>
                  <a:pt x="96083" y="60650"/>
                  <a:pt x="96083" y="60650"/>
                  <a:pt x="96083" y="60650"/>
                </a:cubicBezTo>
                <a:cubicBezTo>
                  <a:pt x="96083" y="58566"/>
                  <a:pt x="95666" y="56483"/>
                  <a:pt x="99022" y="55183"/>
                </a:cubicBezTo>
                <a:cubicBezTo>
                  <a:pt x="99861" y="54661"/>
                  <a:pt x="99861" y="54661"/>
                  <a:pt x="99861" y="54661"/>
                </a:cubicBezTo>
                <a:cubicBezTo>
                  <a:pt x="102377" y="53622"/>
                  <a:pt x="105316" y="52322"/>
                  <a:pt x="106572" y="50761"/>
                </a:cubicBezTo>
                <a:cubicBezTo>
                  <a:pt x="107833" y="49200"/>
                  <a:pt x="106155" y="48677"/>
                  <a:pt x="104477" y="47894"/>
                </a:cubicBezTo>
                <a:cubicBezTo>
                  <a:pt x="103638" y="47377"/>
                  <a:pt x="102794" y="46855"/>
                  <a:pt x="101955" y="46333"/>
                </a:cubicBezTo>
                <a:cubicBezTo>
                  <a:pt x="101116" y="45033"/>
                  <a:pt x="103216" y="43472"/>
                  <a:pt x="106572" y="41650"/>
                </a:cubicBezTo>
                <a:cubicBezTo>
                  <a:pt x="108250" y="40866"/>
                  <a:pt x="109927" y="40088"/>
                  <a:pt x="110350" y="39305"/>
                </a:cubicBezTo>
                <a:cubicBezTo>
                  <a:pt x="111188" y="38266"/>
                  <a:pt x="111188" y="37483"/>
                  <a:pt x="110766" y="36705"/>
                </a:cubicBezTo>
                <a:cubicBezTo>
                  <a:pt x="110350" y="35922"/>
                  <a:pt x="108250" y="35400"/>
                  <a:pt x="106572" y="35138"/>
                </a:cubicBezTo>
                <a:cubicBezTo>
                  <a:pt x="104894" y="34883"/>
                  <a:pt x="103216" y="34361"/>
                  <a:pt x="102377" y="33838"/>
                </a:cubicBezTo>
                <a:cubicBezTo>
                  <a:pt x="101116" y="33316"/>
                  <a:pt x="100700" y="32538"/>
                  <a:pt x="100700" y="32016"/>
                </a:cubicBezTo>
                <a:cubicBezTo>
                  <a:pt x="100700" y="31494"/>
                  <a:pt x="101116" y="30716"/>
                  <a:pt x="101955" y="30455"/>
                </a:cubicBezTo>
                <a:cubicBezTo>
                  <a:pt x="102377" y="30194"/>
                  <a:pt x="102377" y="30194"/>
                  <a:pt x="102377" y="30194"/>
                </a:cubicBezTo>
                <a:cubicBezTo>
                  <a:pt x="104055" y="29155"/>
                  <a:pt x="105733" y="28372"/>
                  <a:pt x="106994" y="27072"/>
                </a:cubicBezTo>
                <a:cubicBezTo>
                  <a:pt x="107411" y="26550"/>
                  <a:pt x="107833" y="26027"/>
                  <a:pt x="107833" y="25511"/>
                </a:cubicBezTo>
                <a:cubicBezTo>
                  <a:pt x="108250" y="24727"/>
                  <a:pt x="108250" y="24205"/>
                  <a:pt x="108672" y="23688"/>
                </a:cubicBezTo>
                <a:cubicBezTo>
                  <a:pt x="109511" y="22905"/>
                  <a:pt x="110766" y="22644"/>
                  <a:pt x="112027" y="22127"/>
                </a:cubicBezTo>
                <a:cubicBezTo>
                  <a:pt x="112866" y="21866"/>
                  <a:pt x="113705" y="21605"/>
                  <a:pt x="114127" y="21344"/>
                </a:cubicBezTo>
                <a:cubicBezTo>
                  <a:pt x="115383" y="20822"/>
                  <a:pt x="115805" y="20044"/>
                  <a:pt x="116644" y="19000"/>
                </a:cubicBezTo>
                <a:cubicBezTo>
                  <a:pt x="117483" y="18744"/>
                  <a:pt x="117900" y="18222"/>
                  <a:pt x="118322" y="17700"/>
                </a:cubicBezTo>
                <a:cubicBezTo>
                  <a:pt x="118738" y="17438"/>
                  <a:pt x="119161" y="16922"/>
                  <a:pt x="119577" y="16661"/>
                </a:cubicBezTo>
                <a:cubicBezTo>
                  <a:pt x="120000" y="16138"/>
                  <a:pt x="120000" y="16138"/>
                  <a:pt x="120000" y="16138"/>
                </a:cubicBezTo>
                <a:lnTo>
                  <a:pt x="118738" y="15355"/>
                </a:ln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 name="Shape 74"/>
          <p:cNvSpPr/>
          <p:nvPr/>
        </p:nvSpPr>
        <p:spPr>
          <a:xfrm>
            <a:off x="5872785" y="1311877"/>
            <a:ext cx="590487" cy="1166532"/>
          </a:xfrm>
          <a:custGeom>
            <a:avLst/>
            <a:gdLst/>
            <a:ahLst/>
            <a:cxnLst/>
            <a:rect l="0" t="0" r="0" b="0"/>
            <a:pathLst>
              <a:path w="120000" h="120000" extrusionOk="0">
                <a:moveTo>
                  <a:pt x="118733" y="9350"/>
                </a:moveTo>
                <a:cubicBezTo>
                  <a:pt x="112816" y="8833"/>
                  <a:pt x="90422" y="6494"/>
                  <a:pt x="59155" y="261"/>
                </a:cubicBezTo>
                <a:cubicBezTo>
                  <a:pt x="57888" y="0"/>
                  <a:pt x="57888" y="0"/>
                  <a:pt x="57888" y="0"/>
                </a:cubicBezTo>
                <a:cubicBezTo>
                  <a:pt x="54083" y="7011"/>
                  <a:pt x="54083" y="7011"/>
                  <a:pt x="54083" y="7011"/>
                </a:cubicBezTo>
                <a:cubicBezTo>
                  <a:pt x="57466" y="5455"/>
                  <a:pt x="57466" y="5455"/>
                  <a:pt x="57466" y="5455"/>
                </a:cubicBezTo>
                <a:cubicBezTo>
                  <a:pt x="57888" y="5194"/>
                  <a:pt x="58733" y="4933"/>
                  <a:pt x="59155" y="4933"/>
                </a:cubicBezTo>
                <a:cubicBezTo>
                  <a:pt x="59155" y="4933"/>
                  <a:pt x="59577" y="4933"/>
                  <a:pt x="59577" y="4933"/>
                </a:cubicBezTo>
                <a:cubicBezTo>
                  <a:pt x="60422" y="5194"/>
                  <a:pt x="60844" y="5716"/>
                  <a:pt x="61266" y="6233"/>
                </a:cubicBezTo>
                <a:cubicBezTo>
                  <a:pt x="62111" y="6755"/>
                  <a:pt x="62955" y="7533"/>
                  <a:pt x="64227" y="8050"/>
                </a:cubicBezTo>
                <a:cubicBezTo>
                  <a:pt x="65072" y="8311"/>
                  <a:pt x="65916" y="8311"/>
                  <a:pt x="66761" y="8311"/>
                </a:cubicBezTo>
                <a:cubicBezTo>
                  <a:pt x="68872" y="8311"/>
                  <a:pt x="69716" y="8572"/>
                  <a:pt x="70138" y="8833"/>
                </a:cubicBezTo>
                <a:cubicBezTo>
                  <a:pt x="70138" y="8833"/>
                  <a:pt x="70138" y="8833"/>
                  <a:pt x="69716" y="8833"/>
                </a:cubicBezTo>
                <a:cubicBezTo>
                  <a:pt x="69716" y="9088"/>
                  <a:pt x="68450" y="9350"/>
                  <a:pt x="66761" y="9350"/>
                </a:cubicBezTo>
                <a:cubicBezTo>
                  <a:pt x="65916" y="9350"/>
                  <a:pt x="65494" y="9350"/>
                  <a:pt x="65494" y="9350"/>
                </a:cubicBezTo>
                <a:cubicBezTo>
                  <a:pt x="64227" y="9350"/>
                  <a:pt x="62533" y="9088"/>
                  <a:pt x="61266" y="8833"/>
                </a:cubicBezTo>
                <a:cubicBezTo>
                  <a:pt x="59155" y="8311"/>
                  <a:pt x="57044" y="8050"/>
                  <a:pt x="54927" y="8050"/>
                </a:cubicBezTo>
                <a:cubicBezTo>
                  <a:pt x="54505" y="8050"/>
                  <a:pt x="54505" y="8050"/>
                  <a:pt x="54505" y="8050"/>
                </a:cubicBezTo>
                <a:cubicBezTo>
                  <a:pt x="53661" y="8050"/>
                  <a:pt x="53661" y="8050"/>
                  <a:pt x="53661" y="8050"/>
                </a:cubicBezTo>
                <a:cubicBezTo>
                  <a:pt x="0" y="105194"/>
                  <a:pt x="0" y="105194"/>
                  <a:pt x="0" y="105194"/>
                </a:cubicBezTo>
                <a:cubicBezTo>
                  <a:pt x="1266" y="105455"/>
                  <a:pt x="1266" y="105455"/>
                  <a:pt x="1266" y="105455"/>
                </a:cubicBezTo>
                <a:cubicBezTo>
                  <a:pt x="17744" y="108572"/>
                  <a:pt x="35072" y="111688"/>
                  <a:pt x="53661" y="114805"/>
                </a:cubicBezTo>
                <a:cubicBezTo>
                  <a:pt x="60422" y="116105"/>
                  <a:pt x="67605" y="116883"/>
                  <a:pt x="74788" y="117922"/>
                </a:cubicBezTo>
                <a:cubicBezTo>
                  <a:pt x="77744" y="118183"/>
                  <a:pt x="77744" y="118183"/>
                  <a:pt x="77744" y="118183"/>
                </a:cubicBezTo>
                <a:cubicBezTo>
                  <a:pt x="81972" y="118700"/>
                  <a:pt x="86622" y="119222"/>
                  <a:pt x="91688" y="119738"/>
                </a:cubicBezTo>
                <a:cubicBezTo>
                  <a:pt x="92955" y="120000"/>
                  <a:pt x="92955" y="120000"/>
                  <a:pt x="92955" y="120000"/>
                </a:cubicBezTo>
                <a:cubicBezTo>
                  <a:pt x="93377" y="119222"/>
                  <a:pt x="93377" y="119222"/>
                  <a:pt x="93377" y="119222"/>
                </a:cubicBezTo>
                <a:cubicBezTo>
                  <a:pt x="95494" y="108833"/>
                  <a:pt x="104366" y="71950"/>
                  <a:pt x="112816" y="37400"/>
                </a:cubicBezTo>
                <a:cubicBezTo>
                  <a:pt x="110283" y="37144"/>
                  <a:pt x="110283" y="37144"/>
                  <a:pt x="110283" y="37144"/>
                </a:cubicBezTo>
                <a:cubicBezTo>
                  <a:pt x="110283" y="37144"/>
                  <a:pt x="110283" y="37400"/>
                  <a:pt x="110283" y="37661"/>
                </a:cubicBezTo>
                <a:cubicBezTo>
                  <a:pt x="109861" y="38183"/>
                  <a:pt x="109016" y="38438"/>
                  <a:pt x="108588" y="38961"/>
                </a:cubicBezTo>
                <a:cubicBezTo>
                  <a:pt x="108166" y="38961"/>
                  <a:pt x="108166" y="39222"/>
                  <a:pt x="107744" y="39222"/>
                </a:cubicBezTo>
                <a:cubicBezTo>
                  <a:pt x="107322" y="39477"/>
                  <a:pt x="106900" y="39738"/>
                  <a:pt x="106900" y="40000"/>
                </a:cubicBezTo>
                <a:cubicBezTo>
                  <a:pt x="106900" y="39477"/>
                  <a:pt x="106900" y="38961"/>
                  <a:pt x="106900" y="38438"/>
                </a:cubicBezTo>
                <a:cubicBezTo>
                  <a:pt x="106900" y="38183"/>
                  <a:pt x="106477" y="37922"/>
                  <a:pt x="106477" y="37661"/>
                </a:cubicBezTo>
                <a:cubicBezTo>
                  <a:pt x="106477" y="37400"/>
                  <a:pt x="106477" y="37400"/>
                  <a:pt x="106477" y="37400"/>
                </a:cubicBezTo>
                <a:cubicBezTo>
                  <a:pt x="106055" y="37144"/>
                  <a:pt x="106055" y="37144"/>
                  <a:pt x="106055" y="37144"/>
                </a:cubicBezTo>
                <a:cubicBezTo>
                  <a:pt x="106055" y="36883"/>
                  <a:pt x="106055" y="36883"/>
                  <a:pt x="106055" y="36883"/>
                </a:cubicBezTo>
                <a:cubicBezTo>
                  <a:pt x="106055" y="36622"/>
                  <a:pt x="106055" y="36622"/>
                  <a:pt x="106055" y="36361"/>
                </a:cubicBezTo>
                <a:cubicBezTo>
                  <a:pt x="106055" y="35844"/>
                  <a:pt x="105633" y="35583"/>
                  <a:pt x="105633" y="35322"/>
                </a:cubicBezTo>
                <a:cubicBezTo>
                  <a:pt x="105633" y="35322"/>
                  <a:pt x="105633" y="35066"/>
                  <a:pt x="105211" y="35066"/>
                </a:cubicBezTo>
                <a:cubicBezTo>
                  <a:pt x="104788" y="34283"/>
                  <a:pt x="107322" y="32988"/>
                  <a:pt x="108588" y="32466"/>
                </a:cubicBezTo>
                <a:cubicBezTo>
                  <a:pt x="109016" y="31950"/>
                  <a:pt x="109016" y="31950"/>
                  <a:pt x="109016" y="31950"/>
                </a:cubicBezTo>
                <a:cubicBezTo>
                  <a:pt x="109016" y="31950"/>
                  <a:pt x="109438" y="31688"/>
                  <a:pt x="109861" y="31427"/>
                </a:cubicBezTo>
                <a:cubicBezTo>
                  <a:pt x="110705" y="30911"/>
                  <a:pt x="112816" y="29611"/>
                  <a:pt x="113661" y="29611"/>
                </a:cubicBezTo>
                <a:cubicBezTo>
                  <a:pt x="114927" y="29350"/>
                  <a:pt x="114927" y="29350"/>
                  <a:pt x="114927" y="29350"/>
                </a:cubicBezTo>
                <a:cubicBezTo>
                  <a:pt x="114927" y="28833"/>
                  <a:pt x="114927" y="28833"/>
                  <a:pt x="114927" y="28833"/>
                </a:cubicBezTo>
                <a:cubicBezTo>
                  <a:pt x="116622" y="22338"/>
                  <a:pt x="118311" y="16105"/>
                  <a:pt x="120000" y="10127"/>
                </a:cubicBezTo>
                <a:cubicBezTo>
                  <a:pt x="120000" y="9350"/>
                  <a:pt x="120000" y="9350"/>
                  <a:pt x="120000" y="9350"/>
                </a:cubicBezTo>
                <a:lnTo>
                  <a:pt x="118733" y="9350"/>
                </a:lnTo>
                <a:close/>
                <a:moveTo>
                  <a:pt x="98450" y="43116"/>
                </a:moveTo>
                <a:cubicBezTo>
                  <a:pt x="98450" y="42600"/>
                  <a:pt x="99294" y="41816"/>
                  <a:pt x="100138" y="41561"/>
                </a:cubicBezTo>
                <a:cubicBezTo>
                  <a:pt x="100138" y="41816"/>
                  <a:pt x="100138" y="42338"/>
                  <a:pt x="100983" y="42600"/>
                </a:cubicBezTo>
                <a:cubicBezTo>
                  <a:pt x="100561" y="42600"/>
                  <a:pt x="100561" y="42855"/>
                  <a:pt x="100561" y="42855"/>
                </a:cubicBezTo>
                <a:cubicBezTo>
                  <a:pt x="99716" y="43116"/>
                  <a:pt x="99294" y="43377"/>
                  <a:pt x="98450" y="43377"/>
                </a:cubicBezTo>
                <a:cubicBezTo>
                  <a:pt x="98450" y="43377"/>
                  <a:pt x="98450" y="43377"/>
                  <a:pt x="98450" y="43377"/>
                </a:cubicBezTo>
                <a:cubicBezTo>
                  <a:pt x="98450" y="43377"/>
                  <a:pt x="98450" y="43377"/>
                  <a:pt x="98450" y="43116"/>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 name="Shape 75"/>
          <p:cNvSpPr/>
          <p:nvPr/>
        </p:nvSpPr>
        <p:spPr>
          <a:xfrm>
            <a:off x="5064775" y="569967"/>
            <a:ext cx="720297" cy="1675704"/>
          </a:xfrm>
          <a:custGeom>
            <a:avLst/>
            <a:gdLst/>
            <a:ahLst/>
            <a:cxnLst/>
            <a:rect l="0" t="0" r="0" b="0"/>
            <a:pathLst>
              <a:path w="120000" h="120000" extrusionOk="0">
                <a:moveTo>
                  <a:pt x="119309" y="39038"/>
                </a:moveTo>
                <a:cubicBezTo>
                  <a:pt x="112024" y="37050"/>
                  <a:pt x="104745" y="34877"/>
                  <a:pt x="97466" y="32711"/>
                </a:cubicBezTo>
                <a:cubicBezTo>
                  <a:pt x="97466" y="32711"/>
                  <a:pt x="97466" y="32711"/>
                  <a:pt x="97466" y="32711"/>
                </a:cubicBezTo>
                <a:cubicBezTo>
                  <a:pt x="97466" y="32711"/>
                  <a:pt x="97466" y="32711"/>
                  <a:pt x="97466" y="32711"/>
                </a:cubicBezTo>
                <a:cubicBezTo>
                  <a:pt x="97121" y="32527"/>
                  <a:pt x="97121" y="32527"/>
                  <a:pt x="97121" y="32527"/>
                </a:cubicBezTo>
                <a:cubicBezTo>
                  <a:pt x="97121" y="32527"/>
                  <a:pt x="97121" y="32527"/>
                  <a:pt x="97121" y="32527"/>
                </a:cubicBezTo>
                <a:cubicBezTo>
                  <a:pt x="55174" y="19338"/>
                  <a:pt x="25707" y="4877"/>
                  <a:pt x="17732" y="722"/>
                </a:cubicBezTo>
                <a:cubicBezTo>
                  <a:pt x="16345" y="0"/>
                  <a:pt x="16345" y="0"/>
                  <a:pt x="16345" y="0"/>
                </a:cubicBezTo>
                <a:cubicBezTo>
                  <a:pt x="16000" y="1083"/>
                  <a:pt x="16000" y="1083"/>
                  <a:pt x="16000" y="1083"/>
                </a:cubicBezTo>
                <a:cubicBezTo>
                  <a:pt x="15649" y="1988"/>
                  <a:pt x="16000" y="3072"/>
                  <a:pt x="16000" y="4155"/>
                </a:cubicBezTo>
                <a:cubicBezTo>
                  <a:pt x="16345" y="4700"/>
                  <a:pt x="16345" y="5422"/>
                  <a:pt x="16345" y="5783"/>
                </a:cubicBezTo>
                <a:cubicBezTo>
                  <a:pt x="16345" y="6144"/>
                  <a:pt x="16345" y="6327"/>
                  <a:pt x="16345" y="6688"/>
                </a:cubicBezTo>
                <a:cubicBezTo>
                  <a:pt x="16345" y="7227"/>
                  <a:pt x="16345" y="7772"/>
                  <a:pt x="16345" y="8133"/>
                </a:cubicBezTo>
                <a:cubicBezTo>
                  <a:pt x="16345" y="8311"/>
                  <a:pt x="16000" y="8494"/>
                  <a:pt x="16000" y="8672"/>
                </a:cubicBezTo>
                <a:cubicBezTo>
                  <a:pt x="15649" y="9216"/>
                  <a:pt x="14613" y="10300"/>
                  <a:pt x="16345" y="10844"/>
                </a:cubicBezTo>
                <a:cubicBezTo>
                  <a:pt x="16690" y="11022"/>
                  <a:pt x="17036" y="11022"/>
                  <a:pt x="17387" y="11022"/>
                </a:cubicBezTo>
                <a:cubicBezTo>
                  <a:pt x="17732" y="11022"/>
                  <a:pt x="18422" y="11022"/>
                  <a:pt x="18773" y="11022"/>
                </a:cubicBezTo>
                <a:cubicBezTo>
                  <a:pt x="18773" y="10844"/>
                  <a:pt x="19119" y="10844"/>
                  <a:pt x="19119" y="10844"/>
                </a:cubicBezTo>
                <a:cubicBezTo>
                  <a:pt x="19809" y="10844"/>
                  <a:pt x="20505" y="11022"/>
                  <a:pt x="21196" y="11205"/>
                </a:cubicBezTo>
                <a:cubicBezTo>
                  <a:pt x="21892" y="11205"/>
                  <a:pt x="22583" y="11383"/>
                  <a:pt x="22934" y="11383"/>
                </a:cubicBezTo>
                <a:cubicBezTo>
                  <a:pt x="23969" y="11383"/>
                  <a:pt x="24666" y="11022"/>
                  <a:pt x="25707" y="10661"/>
                </a:cubicBezTo>
                <a:cubicBezTo>
                  <a:pt x="26052" y="10483"/>
                  <a:pt x="26052" y="10483"/>
                  <a:pt x="26052" y="10483"/>
                </a:cubicBezTo>
                <a:cubicBezTo>
                  <a:pt x="26743" y="10300"/>
                  <a:pt x="27784" y="10122"/>
                  <a:pt x="29171" y="10122"/>
                </a:cubicBezTo>
                <a:cubicBezTo>
                  <a:pt x="29867" y="10122"/>
                  <a:pt x="31945" y="10122"/>
                  <a:pt x="32290" y="11022"/>
                </a:cubicBezTo>
                <a:cubicBezTo>
                  <a:pt x="32641" y="11566"/>
                  <a:pt x="31945" y="12288"/>
                  <a:pt x="31254" y="13011"/>
                </a:cubicBezTo>
                <a:cubicBezTo>
                  <a:pt x="31254" y="13011"/>
                  <a:pt x="31254" y="13194"/>
                  <a:pt x="31254" y="13194"/>
                </a:cubicBezTo>
                <a:cubicBezTo>
                  <a:pt x="30903" y="13372"/>
                  <a:pt x="30558" y="13555"/>
                  <a:pt x="30558" y="13916"/>
                </a:cubicBezTo>
                <a:cubicBezTo>
                  <a:pt x="30558" y="14277"/>
                  <a:pt x="30558" y="14455"/>
                  <a:pt x="30558" y="14816"/>
                </a:cubicBezTo>
                <a:cubicBezTo>
                  <a:pt x="30558" y="14816"/>
                  <a:pt x="30558" y="15000"/>
                  <a:pt x="30558" y="15000"/>
                </a:cubicBezTo>
                <a:cubicBezTo>
                  <a:pt x="30903" y="15544"/>
                  <a:pt x="30903" y="15544"/>
                  <a:pt x="30903" y="15544"/>
                </a:cubicBezTo>
                <a:cubicBezTo>
                  <a:pt x="30903" y="15722"/>
                  <a:pt x="30903" y="16083"/>
                  <a:pt x="30903" y="16266"/>
                </a:cubicBezTo>
                <a:cubicBezTo>
                  <a:pt x="30903" y="16627"/>
                  <a:pt x="30903" y="16988"/>
                  <a:pt x="30903" y="17527"/>
                </a:cubicBezTo>
                <a:cubicBezTo>
                  <a:pt x="30558" y="18072"/>
                  <a:pt x="30558" y="18616"/>
                  <a:pt x="30558" y="19155"/>
                </a:cubicBezTo>
                <a:cubicBezTo>
                  <a:pt x="30903" y="20061"/>
                  <a:pt x="30903" y="21144"/>
                  <a:pt x="30903" y="22050"/>
                </a:cubicBezTo>
                <a:cubicBezTo>
                  <a:pt x="30903" y="23672"/>
                  <a:pt x="30213" y="25661"/>
                  <a:pt x="29171" y="27472"/>
                </a:cubicBezTo>
                <a:cubicBezTo>
                  <a:pt x="28826" y="28011"/>
                  <a:pt x="28480" y="28555"/>
                  <a:pt x="28480" y="29094"/>
                </a:cubicBezTo>
                <a:cubicBezTo>
                  <a:pt x="28130" y="29638"/>
                  <a:pt x="27784" y="30183"/>
                  <a:pt x="27784" y="30722"/>
                </a:cubicBezTo>
                <a:cubicBezTo>
                  <a:pt x="27439" y="30905"/>
                  <a:pt x="27439" y="31083"/>
                  <a:pt x="27439" y="31266"/>
                </a:cubicBezTo>
                <a:cubicBezTo>
                  <a:pt x="27439" y="31444"/>
                  <a:pt x="27094" y="31805"/>
                  <a:pt x="27094" y="32166"/>
                </a:cubicBezTo>
                <a:cubicBezTo>
                  <a:pt x="26743" y="32350"/>
                  <a:pt x="26743" y="32350"/>
                  <a:pt x="26743" y="32350"/>
                </a:cubicBezTo>
                <a:cubicBezTo>
                  <a:pt x="26743" y="32527"/>
                  <a:pt x="26398" y="32888"/>
                  <a:pt x="26398" y="33255"/>
                </a:cubicBezTo>
                <a:cubicBezTo>
                  <a:pt x="26052" y="33794"/>
                  <a:pt x="26052" y="34155"/>
                  <a:pt x="26052" y="34877"/>
                </a:cubicBezTo>
                <a:cubicBezTo>
                  <a:pt x="26052" y="35061"/>
                  <a:pt x="26052" y="35238"/>
                  <a:pt x="26052" y="35422"/>
                </a:cubicBezTo>
                <a:cubicBezTo>
                  <a:pt x="26052" y="35422"/>
                  <a:pt x="26052" y="35600"/>
                  <a:pt x="26052" y="35600"/>
                </a:cubicBezTo>
                <a:cubicBezTo>
                  <a:pt x="26052" y="35783"/>
                  <a:pt x="26052" y="35783"/>
                  <a:pt x="26052" y="35961"/>
                </a:cubicBezTo>
                <a:cubicBezTo>
                  <a:pt x="26052" y="36144"/>
                  <a:pt x="26052" y="36327"/>
                  <a:pt x="26398" y="36505"/>
                </a:cubicBezTo>
                <a:cubicBezTo>
                  <a:pt x="26398" y="36866"/>
                  <a:pt x="26398" y="37050"/>
                  <a:pt x="26743" y="37050"/>
                </a:cubicBezTo>
                <a:cubicBezTo>
                  <a:pt x="26743" y="37227"/>
                  <a:pt x="26743" y="37227"/>
                  <a:pt x="27094" y="37411"/>
                </a:cubicBezTo>
                <a:cubicBezTo>
                  <a:pt x="27439" y="38133"/>
                  <a:pt x="28480" y="38855"/>
                  <a:pt x="29171" y="39400"/>
                </a:cubicBezTo>
                <a:cubicBezTo>
                  <a:pt x="29516" y="39577"/>
                  <a:pt x="29867" y="39938"/>
                  <a:pt x="29867" y="40122"/>
                </a:cubicBezTo>
                <a:cubicBezTo>
                  <a:pt x="29867" y="40300"/>
                  <a:pt x="29867" y="40300"/>
                  <a:pt x="29867" y="40483"/>
                </a:cubicBezTo>
                <a:cubicBezTo>
                  <a:pt x="29867" y="40844"/>
                  <a:pt x="29867" y="41022"/>
                  <a:pt x="30213" y="41383"/>
                </a:cubicBezTo>
                <a:cubicBezTo>
                  <a:pt x="30558" y="41566"/>
                  <a:pt x="30558" y="41566"/>
                  <a:pt x="30558" y="41744"/>
                </a:cubicBezTo>
                <a:cubicBezTo>
                  <a:pt x="30903" y="41927"/>
                  <a:pt x="31254" y="42288"/>
                  <a:pt x="31254" y="42472"/>
                </a:cubicBezTo>
                <a:cubicBezTo>
                  <a:pt x="31599" y="43372"/>
                  <a:pt x="31599" y="44638"/>
                  <a:pt x="30213" y="45000"/>
                </a:cubicBezTo>
                <a:cubicBezTo>
                  <a:pt x="30213" y="45183"/>
                  <a:pt x="29867" y="45183"/>
                  <a:pt x="29867" y="45183"/>
                </a:cubicBezTo>
                <a:cubicBezTo>
                  <a:pt x="28826" y="45544"/>
                  <a:pt x="27784" y="45905"/>
                  <a:pt x="27784" y="46805"/>
                </a:cubicBezTo>
                <a:cubicBezTo>
                  <a:pt x="27784" y="46988"/>
                  <a:pt x="27784" y="47166"/>
                  <a:pt x="27784" y="47350"/>
                </a:cubicBezTo>
                <a:cubicBezTo>
                  <a:pt x="27784" y="47527"/>
                  <a:pt x="27784" y="47888"/>
                  <a:pt x="27784" y="48072"/>
                </a:cubicBezTo>
                <a:cubicBezTo>
                  <a:pt x="27439" y="48255"/>
                  <a:pt x="27094" y="48255"/>
                  <a:pt x="26398" y="48433"/>
                </a:cubicBezTo>
                <a:cubicBezTo>
                  <a:pt x="26398" y="48616"/>
                  <a:pt x="26052" y="48616"/>
                  <a:pt x="25707" y="48794"/>
                </a:cubicBezTo>
                <a:cubicBezTo>
                  <a:pt x="25356" y="48977"/>
                  <a:pt x="25011" y="48977"/>
                  <a:pt x="25011" y="49155"/>
                </a:cubicBezTo>
                <a:cubicBezTo>
                  <a:pt x="24666" y="49338"/>
                  <a:pt x="24666" y="49338"/>
                  <a:pt x="24666" y="49338"/>
                </a:cubicBezTo>
                <a:cubicBezTo>
                  <a:pt x="24320" y="49338"/>
                  <a:pt x="23969" y="49338"/>
                  <a:pt x="23624" y="49516"/>
                </a:cubicBezTo>
                <a:cubicBezTo>
                  <a:pt x="23624" y="49516"/>
                  <a:pt x="23624" y="49516"/>
                  <a:pt x="23624" y="49516"/>
                </a:cubicBezTo>
                <a:cubicBezTo>
                  <a:pt x="22583" y="49516"/>
                  <a:pt x="21892" y="49700"/>
                  <a:pt x="21547" y="49877"/>
                </a:cubicBezTo>
                <a:cubicBezTo>
                  <a:pt x="20851" y="49877"/>
                  <a:pt x="20505" y="50061"/>
                  <a:pt x="20160" y="50422"/>
                </a:cubicBezTo>
                <a:cubicBezTo>
                  <a:pt x="20160" y="50600"/>
                  <a:pt x="20160" y="50600"/>
                  <a:pt x="20160" y="50783"/>
                </a:cubicBezTo>
                <a:cubicBezTo>
                  <a:pt x="20160" y="50783"/>
                  <a:pt x="19809" y="50961"/>
                  <a:pt x="19809" y="50961"/>
                </a:cubicBezTo>
                <a:cubicBezTo>
                  <a:pt x="19809" y="50961"/>
                  <a:pt x="19809" y="50961"/>
                  <a:pt x="19809" y="50961"/>
                </a:cubicBezTo>
                <a:cubicBezTo>
                  <a:pt x="19809" y="50961"/>
                  <a:pt x="19809" y="50961"/>
                  <a:pt x="19809" y="50961"/>
                </a:cubicBezTo>
                <a:cubicBezTo>
                  <a:pt x="19464" y="50961"/>
                  <a:pt x="19464" y="50961"/>
                  <a:pt x="19119" y="50961"/>
                </a:cubicBezTo>
                <a:cubicBezTo>
                  <a:pt x="18773" y="50783"/>
                  <a:pt x="18077" y="50600"/>
                  <a:pt x="17387" y="50600"/>
                </a:cubicBezTo>
                <a:cubicBezTo>
                  <a:pt x="17036" y="50600"/>
                  <a:pt x="16690" y="50600"/>
                  <a:pt x="16345" y="50783"/>
                </a:cubicBezTo>
                <a:cubicBezTo>
                  <a:pt x="14613" y="51327"/>
                  <a:pt x="14958" y="52411"/>
                  <a:pt x="15304" y="53311"/>
                </a:cubicBezTo>
                <a:cubicBezTo>
                  <a:pt x="15304" y="53311"/>
                  <a:pt x="15304" y="53494"/>
                  <a:pt x="15304" y="53494"/>
                </a:cubicBezTo>
                <a:cubicBezTo>
                  <a:pt x="15304" y="53494"/>
                  <a:pt x="15304" y="53311"/>
                  <a:pt x="15304" y="53311"/>
                </a:cubicBezTo>
                <a:cubicBezTo>
                  <a:pt x="14613" y="52950"/>
                  <a:pt x="13917" y="52950"/>
                  <a:pt x="13572" y="52950"/>
                </a:cubicBezTo>
                <a:cubicBezTo>
                  <a:pt x="13572" y="52950"/>
                  <a:pt x="13572" y="52950"/>
                  <a:pt x="13226" y="52950"/>
                </a:cubicBezTo>
                <a:cubicBezTo>
                  <a:pt x="13226" y="52950"/>
                  <a:pt x="13226" y="52950"/>
                  <a:pt x="13226" y="52772"/>
                </a:cubicBezTo>
                <a:cubicBezTo>
                  <a:pt x="12876" y="52772"/>
                  <a:pt x="12530" y="52772"/>
                  <a:pt x="11840" y="52772"/>
                </a:cubicBezTo>
                <a:cubicBezTo>
                  <a:pt x="11840" y="52772"/>
                  <a:pt x="11840" y="52772"/>
                  <a:pt x="11840" y="52772"/>
                </a:cubicBezTo>
                <a:cubicBezTo>
                  <a:pt x="11489" y="52772"/>
                  <a:pt x="11489" y="52772"/>
                  <a:pt x="11489" y="52772"/>
                </a:cubicBezTo>
                <a:cubicBezTo>
                  <a:pt x="11144" y="52772"/>
                  <a:pt x="10453" y="52950"/>
                  <a:pt x="10453" y="53311"/>
                </a:cubicBezTo>
                <a:cubicBezTo>
                  <a:pt x="10102" y="53494"/>
                  <a:pt x="9757" y="53855"/>
                  <a:pt x="10102" y="54216"/>
                </a:cubicBezTo>
                <a:cubicBezTo>
                  <a:pt x="10453" y="54577"/>
                  <a:pt x="10798" y="54761"/>
                  <a:pt x="11144" y="54761"/>
                </a:cubicBezTo>
                <a:cubicBezTo>
                  <a:pt x="11489" y="54761"/>
                  <a:pt x="11489" y="54761"/>
                  <a:pt x="11489" y="54761"/>
                </a:cubicBezTo>
                <a:cubicBezTo>
                  <a:pt x="11489" y="54938"/>
                  <a:pt x="11489" y="55300"/>
                  <a:pt x="12185" y="55483"/>
                </a:cubicBezTo>
                <a:cubicBezTo>
                  <a:pt x="12185" y="55483"/>
                  <a:pt x="12530" y="55483"/>
                  <a:pt x="12530" y="55483"/>
                </a:cubicBezTo>
                <a:cubicBezTo>
                  <a:pt x="12530" y="55844"/>
                  <a:pt x="12530" y="56022"/>
                  <a:pt x="12185" y="56205"/>
                </a:cubicBezTo>
                <a:cubicBezTo>
                  <a:pt x="12185" y="56205"/>
                  <a:pt x="12185" y="56205"/>
                  <a:pt x="12185" y="56205"/>
                </a:cubicBezTo>
                <a:cubicBezTo>
                  <a:pt x="11840" y="55661"/>
                  <a:pt x="10798" y="55661"/>
                  <a:pt x="10453" y="55661"/>
                </a:cubicBezTo>
                <a:cubicBezTo>
                  <a:pt x="9411" y="55661"/>
                  <a:pt x="8715" y="56205"/>
                  <a:pt x="8370" y="56744"/>
                </a:cubicBezTo>
                <a:cubicBezTo>
                  <a:pt x="8370" y="57288"/>
                  <a:pt x="8715" y="57650"/>
                  <a:pt x="9066" y="58194"/>
                </a:cubicBezTo>
                <a:cubicBezTo>
                  <a:pt x="9066" y="58372"/>
                  <a:pt x="9411" y="58555"/>
                  <a:pt x="9411" y="58733"/>
                </a:cubicBezTo>
                <a:cubicBezTo>
                  <a:pt x="9411" y="58916"/>
                  <a:pt x="9411" y="58916"/>
                  <a:pt x="9411" y="59094"/>
                </a:cubicBezTo>
                <a:cubicBezTo>
                  <a:pt x="9066" y="59638"/>
                  <a:pt x="9066" y="60361"/>
                  <a:pt x="9757" y="60722"/>
                </a:cubicBezTo>
                <a:cubicBezTo>
                  <a:pt x="10102" y="60905"/>
                  <a:pt x="10453" y="60905"/>
                  <a:pt x="11144" y="60905"/>
                </a:cubicBezTo>
                <a:cubicBezTo>
                  <a:pt x="11144" y="60905"/>
                  <a:pt x="11144" y="60905"/>
                  <a:pt x="11144" y="60905"/>
                </a:cubicBezTo>
                <a:cubicBezTo>
                  <a:pt x="11144" y="60905"/>
                  <a:pt x="11144" y="60905"/>
                  <a:pt x="11489" y="60905"/>
                </a:cubicBezTo>
                <a:cubicBezTo>
                  <a:pt x="11840" y="60905"/>
                  <a:pt x="12185" y="60722"/>
                  <a:pt x="12530" y="60722"/>
                </a:cubicBezTo>
                <a:cubicBezTo>
                  <a:pt x="12876" y="60905"/>
                  <a:pt x="13226" y="60905"/>
                  <a:pt x="13572" y="60905"/>
                </a:cubicBezTo>
                <a:cubicBezTo>
                  <a:pt x="13572" y="60905"/>
                  <a:pt x="13572" y="60905"/>
                  <a:pt x="13572" y="60905"/>
                </a:cubicBezTo>
                <a:cubicBezTo>
                  <a:pt x="14262" y="60905"/>
                  <a:pt x="14958" y="60544"/>
                  <a:pt x="15304" y="60183"/>
                </a:cubicBezTo>
                <a:cubicBezTo>
                  <a:pt x="15304" y="60361"/>
                  <a:pt x="15304" y="60361"/>
                  <a:pt x="15649" y="60361"/>
                </a:cubicBezTo>
                <a:cubicBezTo>
                  <a:pt x="16000" y="60544"/>
                  <a:pt x="16345" y="60544"/>
                  <a:pt x="16690" y="60544"/>
                </a:cubicBezTo>
                <a:cubicBezTo>
                  <a:pt x="18077" y="60544"/>
                  <a:pt x="18773" y="60183"/>
                  <a:pt x="19464" y="59816"/>
                </a:cubicBezTo>
                <a:cubicBezTo>
                  <a:pt x="19809" y="59816"/>
                  <a:pt x="20160" y="59638"/>
                  <a:pt x="20505" y="59638"/>
                </a:cubicBezTo>
                <a:cubicBezTo>
                  <a:pt x="21196" y="59277"/>
                  <a:pt x="22237" y="59094"/>
                  <a:pt x="22934" y="59094"/>
                </a:cubicBezTo>
                <a:cubicBezTo>
                  <a:pt x="22934" y="59277"/>
                  <a:pt x="22237" y="59455"/>
                  <a:pt x="21547" y="59816"/>
                </a:cubicBezTo>
                <a:cubicBezTo>
                  <a:pt x="21196" y="59816"/>
                  <a:pt x="21196" y="59816"/>
                  <a:pt x="21196" y="59816"/>
                </a:cubicBezTo>
                <a:cubicBezTo>
                  <a:pt x="20851" y="60000"/>
                  <a:pt x="20505" y="60000"/>
                  <a:pt x="20160" y="60000"/>
                </a:cubicBezTo>
                <a:cubicBezTo>
                  <a:pt x="19464" y="60183"/>
                  <a:pt x="18773" y="60361"/>
                  <a:pt x="18422" y="60722"/>
                </a:cubicBezTo>
                <a:cubicBezTo>
                  <a:pt x="18077" y="60722"/>
                  <a:pt x="18077" y="60905"/>
                  <a:pt x="17732" y="61083"/>
                </a:cubicBezTo>
                <a:cubicBezTo>
                  <a:pt x="17732" y="61083"/>
                  <a:pt x="17387" y="61083"/>
                  <a:pt x="17387" y="61083"/>
                </a:cubicBezTo>
                <a:cubicBezTo>
                  <a:pt x="16345" y="61083"/>
                  <a:pt x="15649" y="61266"/>
                  <a:pt x="14958" y="61805"/>
                </a:cubicBezTo>
                <a:cubicBezTo>
                  <a:pt x="14958" y="61805"/>
                  <a:pt x="14613" y="61988"/>
                  <a:pt x="13917" y="61988"/>
                </a:cubicBezTo>
                <a:cubicBezTo>
                  <a:pt x="13226" y="62166"/>
                  <a:pt x="12185" y="62527"/>
                  <a:pt x="11840" y="63255"/>
                </a:cubicBezTo>
                <a:cubicBezTo>
                  <a:pt x="11840" y="63255"/>
                  <a:pt x="11840" y="63255"/>
                  <a:pt x="11840" y="63255"/>
                </a:cubicBezTo>
                <a:cubicBezTo>
                  <a:pt x="11144" y="63255"/>
                  <a:pt x="10798" y="63433"/>
                  <a:pt x="10453" y="63616"/>
                </a:cubicBezTo>
                <a:cubicBezTo>
                  <a:pt x="9757" y="63977"/>
                  <a:pt x="9411" y="64516"/>
                  <a:pt x="9411" y="64877"/>
                </a:cubicBezTo>
                <a:cubicBezTo>
                  <a:pt x="9411" y="65238"/>
                  <a:pt x="9411" y="65238"/>
                  <a:pt x="9411" y="65238"/>
                </a:cubicBezTo>
                <a:cubicBezTo>
                  <a:pt x="9411" y="65600"/>
                  <a:pt x="9411" y="66327"/>
                  <a:pt x="10102" y="66688"/>
                </a:cubicBezTo>
                <a:cubicBezTo>
                  <a:pt x="10453" y="66688"/>
                  <a:pt x="10798" y="66866"/>
                  <a:pt x="11144" y="66866"/>
                </a:cubicBezTo>
                <a:cubicBezTo>
                  <a:pt x="11144" y="66866"/>
                  <a:pt x="11144" y="66866"/>
                  <a:pt x="11144" y="66866"/>
                </a:cubicBezTo>
                <a:cubicBezTo>
                  <a:pt x="12185" y="66866"/>
                  <a:pt x="12876" y="66327"/>
                  <a:pt x="13226" y="65961"/>
                </a:cubicBezTo>
                <a:cubicBezTo>
                  <a:pt x="13226" y="65961"/>
                  <a:pt x="13226" y="65961"/>
                  <a:pt x="13572" y="65961"/>
                </a:cubicBezTo>
                <a:cubicBezTo>
                  <a:pt x="13572" y="65961"/>
                  <a:pt x="13917" y="65961"/>
                  <a:pt x="14262" y="65961"/>
                </a:cubicBezTo>
                <a:cubicBezTo>
                  <a:pt x="14262" y="65961"/>
                  <a:pt x="14262" y="65961"/>
                  <a:pt x="14613" y="65961"/>
                </a:cubicBezTo>
                <a:cubicBezTo>
                  <a:pt x="14613" y="65961"/>
                  <a:pt x="14613" y="65961"/>
                  <a:pt x="14613" y="65961"/>
                </a:cubicBezTo>
                <a:cubicBezTo>
                  <a:pt x="14613" y="66505"/>
                  <a:pt x="14958" y="66688"/>
                  <a:pt x="15649" y="66688"/>
                </a:cubicBezTo>
                <a:cubicBezTo>
                  <a:pt x="15649" y="66688"/>
                  <a:pt x="15649" y="66688"/>
                  <a:pt x="15649" y="66688"/>
                </a:cubicBezTo>
                <a:cubicBezTo>
                  <a:pt x="15649" y="66688"/>
                  <a:pt x="15304" y="66866"/>
                  <a:pt x="15304" y="66866"/>
                </a:cubicBezTo>
                <a:cubicBezTo>
                  <a:pt x="15304" y="67050"/>
                  <a:pt x="14958" y="67227"/>
                  <a:pt x="14958" y="67411"/>
                </a:cubicBezTo>
                <a:cubicBezTo>
                  <a:pt x="14958" y="67411"/>
                  <a:pt x="14958" y="67411"/>
                  <a:pt x="14958" y="67588"/>
                </a:cubicBezTo>
                <a:cubicBezTo>
                  <a:pt x="14958" y="67588"/>
                  <a:pt x="14958" y="67588"/>
                  <a:pt x="14958" y="67588"/>
                </a:cubicBezTo>
                <a:cubicBezTo>
                  <a:pt x="14958" y="67772"/>
                  <a:pt x="14613" y="67950"/>
                  <a:pt x="14613" y="68133"/>
                </a:cubicBezTo>
                <a:cubicBezTo>
                  <a:pt x="14613" y="68494"/>
                  <a:pt x="14958" y="68855"/>
                  <a:pt x="15304" y="69038"/>
                </a:cubicBezTo>
                <a:cubicBezTo>
                  <a:pt x="15304" y="69038"/>
                  <a:pt x="15304" y="69038"/>
                  <a:pt x="15649" y="69216"/>
                </a:cubicBezTo>
                <a:cubicBezTo>
                  <a:pt x="15649" y="69577"/>
                  <a:pt x="16345" y="70122"/>
                  <a:pt x="16000" y="70300"/>
                </a:cubicBezTo>
                <a:cubicBezTo>
                  <a:pt x="16000" y="70483"/>
                  <a:pt x="16000" y="70661"/>
                  <a:pt x="15649" y="70661"/>
                </a:cubicBezTo>
                <a:cubicBezTo>
                  <a:pt x="15649" y="70483"/>
                  <a:pt x="15649" y="70483"/>
                  <a:pt x="15649" y="70483"/>
                </a:cubicBezTo>
                <a:cubicBezTo>
                  <a:pt x="14613" y="70483"/>
                  <a:pt x="14613" y="70483"/>
                  <a:pt x="14613" y="70483"/>
                </a:cubicBezTo>
                <a:cubicBezTo>
                  <a:pt x="14262" y="70483"/>
                  <a:pt x="14262" y="70483"/>
                  <a:pt x="13917" y="70483"/>
                </a:cubicBezTo>
                <a:cubicBezTo>
                  <a:pt x="13917" y="70483"/>
                  <a:pt x="13572" y="70483"/>
                  <a:pt x="13226" y="70483"/>
                </a:cubicBezTo>
                <a:cubicBezTo>
                  <a:pt x="12876" y="70483"/>
                  <a:pt x="12530" y="70483"/>
                  <a:pt x="12530" y="70483"/>
                </a:cubicBezTo>
                <a:cubicBezTo>
                  <a:pt x="11840" y="70661"/>
                  <a:pt x="11144" y="71022"/>
                  <a:pt x="10798" y="71383"/>
                </a:cubicBezTo>
                <a:cubicBezTo>
                  <a:pt x="10102" y="71744"/>
                  <a:pt x="10102" y="72111"/>
                  <a:pt x="10102" y="72288"/>
                </a:cubicBezTo>
                <a:cubicBezTo>
                  <a:pt x="10102" y="72288"/>
                  <a:pt x="10453" y="72472"/>
                  <a:pt x="10453" y="72650"/>
                </a:cubicBezTo>
                <a:cubicBezTo>
                  <a:pt x="10102" y="72650"/>
                  <a:pt x="9411" y="72833"/>
                  <a:pt x="8715" y="73194"/>
                </a:cubicBezTo>
                <a:cubicBezTo>
                  <a:pt x="8370" y="73555"/>
                  <a:pt x="8370" y="73733"/>
                  <a:pt x="8370" y="73916"/>
                </a:cubicBezTo>
                <a:cubicBezTo>
                  <a:pt x="8370" y="74094"/>
                  <a:pt x="8370" y="74094"/>
                  <a:pt x="8370" y="74094"/>
                </a:cubicBezTo>
                <a:cubicBezTo>
                  <a:pt x="8370" y="74455"/>
                  <a:pt x="8370" y="74816"/>
                  <a:pt x="8715" y="75361"/>
                </a:cubicBezTo>
                <a:cubicBezTo>
                  <a:pt x="9066" y="75544"/>
                  <a:pt x="9757" y="75722"/>
                  <a:pt x="10453" y="75722"/>
                </a:cubicBezTo>
                <a:cubicBezTo>
                  <a:pt x="10453" y="75722"/>
                  <a:pt x="10798" y="75722"/>
                  <a:pt x="10798" y="75544"/>
                </a:cubicBezTo>
                <a:cubicBezTo>
                  <a:pt x="11144" y="75544"/>
                  <a:pt x="11144" y="75544"/>
                  <a:pt x="11489" y="75544"/>
                </a:cubicBezTo>
                <a:cubicBezTo>
                  <a:pt x="11489" y="75722"/>
                  <a:pt x="11144" y="75722"/>
                  <a:pt x="10453" y="75905"/>
                </a:cubicBezTo>
                <a:cubicBezTo>
                  <a:pt x="10102" y="75905"/>
                  <a:pt x="10102" y="75905"/>
                  <a:pt x="10102" y="75905"/>
                </a:cubicBezTo>
                <a:cubicBezTo>
                  <a:pt x="9757" y="76083"/>
                  <a:pt x="9066" y="76083"/>
                  <a:pt x="8715" y="76444"/>
                </a:cubicBezTo>
                <a:cubicBezTo>
                  <a:pt x="7679" y="76988"/>
                  <a:pt x="8370" y="77527"/>
                  <a:pt x="8715" y="77888"/>
                </a:cubicBezTo>
                <a:cubicBezTo>
                  <a:pt x="8715" y="77888"/>
                  <a:pt x="9066" y="78072"/>
                  <a:pt x="9066" y="78072"/>
                </a:cubicBezTo>
                <a:cubicBezTo>
                  <a:pt x="9066" y="78072"/>
                  <a:pt x="9066" y="78072"/>
                  <a:pt x="8715" y="78255"/>
                </a:cubicBezTo>
                <a:cubicBezTo>
                  <a:pt x="8715" y="78255"/>
                  <a:pt x="8370" y="78616"/>
                  <a:pt x="8370" y="78977"/>
                </a:cubicBezTo>
                <a:cubicBezTo>
                  <a:pt x="8715" y="79338"/>
                  <a:pt x="9066" y="79516"/>
                  <a:pt x="9066" y="79877"/>
                </a:cubicBezTo>
                <a:cubicBezTo>
                  <a:pt x="9411" y="80061"/>
                  <a:pt x="9411" y="80061"/>
                  <a:pt x="9411" y="80061"/>
                </a:cubicBezTo>
                <a:cubicBezTo>
                  <a:pt x="9757" y="80422"/>
                  <a:pt x="10798" y="80600"/>
                  <a:pt x="11489" y="80783"/>
                </a:cubicBezTo>
                <a:cubicBezTo>
                  <a:pt x="11840" y="80783"/>
                  <a:pt x="11840" y="80783"/>
                  <a:pt x="11840" y="80783"/>
                </a:cubicBezTo>
                <a:cubicBezTo>
                  <a:pt x="12185" y="80961"/>
                  <a:pt x="12530" y="81144"/>
                  <a:pt x="12876" y="81327"/>
                </a:cubicBezTo>
                <a:cubicBezTo>
                  <a:pt x="13226" y="81505"/>
                  <a:pt x="13572" y="81688"/>
                  <a:pt x="14262" y="81866"/>
                </a:cubicBezTo>
                <a:cubicBezTo>
                  <a:pt x="14613" y="81866"/>
                  <a:pt x="14958" y="81866"/>
                  <a:pt x="15304" y="82050"/>
                </a:cubicBezTo>
                <a:cubicBezTo>
                  <a:pt x="14613" y="82050"/>
                  <a:pt x="13572" y="82227"/>
                  <a:pt x="13226" y="82950"/>
                </a:cubicBezTo>
                <a:cubicBezTo>
                  <a:pt x="13226" y="83133"/>
                  <a:pt x="13226" y="83133"/>
                  <a:pt x="13226" y="83133"/>
                </a:cubicBezTo>
                <a:cubicBezTo>
                  <a:pt x="13226" y="83133"/>
                  <a:pt x="13226" y="83133"/>
                  <a:pt x="13226" y="83133"/>
                </a:cubicBezTo>
                <a:cubicBezTo>
                  <a:pt x="12530" y="82772"/>
                  <a:pt x="11840" y="82411"/>
                  <a:pt x="11144" y="82050"/>
                </a:cubicBezTo>
                <a:cubicBezTo>
                  <a:pt x="10798" y="81688"/>
                  <a:pt x="10453" y="81327"/>
                  <a:pt x="10102" y="80961"/>
                </a:cubicBezTo>
                <a:cubicBezTo>
                  <a:pt x="10102" y="80600"/>
                  <a:pt x="9757" y="80238"/>
                  <a:pt x="9066" y="79877"/>
                </a:cubicBezTo>
                <a:cubicBezTo>
                  <a:pt x="9066" y="79700"/>
                  <a:pt x="9066" y="79700"/>
                  <a:pt x="8715" y="79516"/>
                </a:cubicBezTo>
                <a:cubicBezTo>
                  <a:pt x="8370" y="78977"/>
                  <a:pt x="7329" y="78433"/>
                  <a:pt x="6293" y="78072"/>
                </a:cubicBezTo>
                <a:cubicBezTo>
                  <a:pt x="6293" y="78072"/>
                  <a:pt x="5942" y="77888"/>
                  <a:pt x="5942" y="77888"/>
                </a:cubicBezTo>
                <a:cubicBezTo>
                  <a:pt x="4906" y="77527"/>
                  <a:pt x="4210" y="77166"/>
                  <a:pt x="2823" y="77166"/>
                </a:cubicBezTo>
                <a:cubicBezTo>
                  <a:pt x="2478" y="77166"/>
                  <a:pt x="2478" y="77166"/>
                  <a:pt x="2133" y="77166"/>
                </a:cubicBezTo>
                <a:cubicBezTo>
                  <a:pt x="1782" y="77350"/>
                  <a:pt x="1091" y="77527"/>
                  <a:pt x="395" y="77888"/>
                </a:cubicBezTo>
                <a:cubicBezTo>
                  <a:pt x="-295" y="78794"/>
                  <a:pt x="50" y="79877"/>
                  <a:pt x="395" y="80422"/>
                </a:cubicBezTo>
                <a:cubicBezTo>
                  <a:pt x="746" y="80600"/>
                  <a:pt x="1091" y="80783"/>
                  <a:pt x="1436" y="80961"/>
                </a:cubicBezTo>
                <a:cubicBezTo>
                  <a:pt x="1436" y="80961"/>
                  <a:pt x="1782" y="80961"/>
                  <a:pt x="1782" y="80961"/>
                </a:cubicBezTo>
                <a:cubicBezTo>
                  <a:pt x="1782" y="80961"/>
                  <a:pt x="1782" y="80961"/>
                  <a:pt x="1782" y="80961"/>
                </a:cubicBezTo>
                <a:cubicBezTo>
                  <a:pt x="1782" y="80961"/>
                  <a:pt x="1436" y="81327"/>
                  <a:pt x="1091" y="81327"/>
                </a:cubicBezTo>
                <a:cubicBezTo>
                  <a:pt x="1091" y="81688"/>
                  <a:pt x="746" y="81866"/>
                  <a:pt x="395" y="82050"/>
                </a:cubicBezTo>
                <a:cubicBezTo>
                  <a:pt x="395" y="82050"/>
                  <a:pt x="395" y="82050"/>
                  <a:pt x="395" y="82050"/>
                </a:cubicBezTo>
                <a:cubicBezTo>
                  <a:pt x="395" y="82588"/>
                  <a:pt x="-295" y="83133"/>
                  <a:pt x="746" y="83672"/>
                </a:cubicBezTo>
                <a:cubicBezTo>
                  <a:pt x="746" y="83855"/>
                  <a:pt x="1436" y="84038"/>
                  <a:pt x="2133" y="84038"/>
                </a:cubicBezTo>
                <a:cubicBezTo>
                  <a:pt x="2133" y="84038"/>
                  <a:pt x="2478" y="84038"/>
                  <a:pt x="2478" y="84038"/>
                </a:cubicBezTo>
                <a:cubicBezTo>
                  <a:pt x="2478" y="84038"/>
                  <a:pt x="2478" y="84038"/>
                  <a:pt x="2478" y="84038"/>
                </a:cubicBezTo>
                <a:cubicBezTo>
                  <a:pt x="2478" y="84038"/>
                  <a:pt x="2478" y="84038"/>
                  <a:pt x="2823" y="84216"/>
                </a:cubicBezTo>
                <a:cubicBezTo>
                  <a:pt x="2823" y="84400"/>
                  <a:pt x="3168" y="84400"/>
                  <a:pt x="3168" y="84577"/>
                </a:cubicBezTo>
                <a:cubicBezTo>
                  <a:pt x="3168" y="84761"/>
                  <a:pt x="3519" y="84761"/>
                  <a:pt x="3519" y="84938"/>
                </a:cubicBezTo>
                <a:cubicBezTo>
                  <a:pt x="3519" y="85122"/>
                  <a:pt x="3519" y="85122"/>
                  <a:pt x="3168" y="85300"/>
                </a:cubicBezTo>
                <a:cubicBezTo>
                  <a:pt x="2478" y="85661"/>
                  <a:pt x="2478" y="86205"/>
                  <a:pt x="3168" y="86566"/>
                </a:cubicBezTo>
                <a:cubicBezTo>
                  <a:pt x="3168" y="86744"/>
                  <a:pt x="3519" y="86744"/>
                  <a:pt x="3865" y="86927"/>
                </a:cubicBezTo>
                <a:cubicBezTo>
                  <a:pt x="3865" y="86927"/>
                  <a:pt x="3865" y="87111"/>
                  <a:pt x="3865" y="87111"/>
                </a:cubicBezTo>
                <a:cubicBezTo>
                  <a:pt x="3865" y="87111"/>
                  <a:pt x="3865" y="87111"/>
                  <a:pt x="3865" y="87111"/>
                </a:cubicBezTo>
                <a:cubicBezTo>
                  <a:pt x="3865" y="87111"/>
                  <a:pt x="3865" y="87288"/>
                  <a:pt x="3519" y="87288"/>
                </a:cubicBezTo>
                <a:cubicBezTo>
                  <a:pt x="3168" y="87650"/>
                  <a:pt x="2478" y="88194"/>
                  <a:pt x="3168" y="88733"/>
                </a:cubicBezTo>
                <a:cubicBezTo>
                  <a:pt x="3519" y="88916"/>
                  <a:pt x="3865" y="89094"/>
                  <a:pt x="4555" y="89277"/>
                </a:cubicBezTo>
                <a:cubicBezTo>
                  <a:pt x="3865" y="89638"/>
                  <a:pt x="3865" y="90361"/>
                  <a:pt x="4210" y="90544"/>
                </a:cubicBezTo>
                <a:cubicBezTo>
                  <a:pt x="4555" y="91266"/>
                  <a:pt x="5597" y="91627"/>
                  <a:pt x="6638" y="91988"/>
                </a:cubicBezTo>
                <a:cubicBezTo>
                  <a:pt x="6983" y="92166"/>
                  <a:pt x="6983" y="92166"/>
                  <a:pt x="6983" y="92166"/>
                </a:cubicBezTo>
                <a:cubicBezTo>
                  <a:pt x="7329" y="92350"/>
                  <a:pt x="7679" y="92350"/>
                  <a:pt x="8025" y="92711"/>
                </a:cubicBezTo>
                <a:cubicBezTo>
                  <a:pt x="8025" y="92711"/>
                  <a:pt x="8370" y="92888"/>
                  <a:pt x="8370" y="93072"/>
                </a:cubicBezTo>
                <a:cubicBezTo>
                  <a:pt x="8715" y="93072"/>
                  <a:pt x="8715" y="93255"/>
                  <a:pt x="8715" y="93255"/>
                </a:cubicBezTo>
                <a:cubicBezTo>
                  <a:pt x="9066" y="93255"/>
                  <a:pt x="8715" y="93433"/>
                  <a:pt x="8715" y="93616"/>
                </a:cubicBezTo>
                <a:cubicBezTo>
                  <a:pt x="8370" y="93794"/>
                  <a:pt x="8370" y="93794"/>
                  <a:pt x="8025" y="93977"/>
                </a:cubicBezTo>
                <a:cubicBezTo>
                  <a:pt x="8025" y="94155"/>
                  <a:pt x="8025" y="94155"/>
                  <a:pt x="8025" y="94338"/>
                </a:cubicBezTo>
                <a:cubicBezTo>
                  <a:pt x="7679" y="94516"/>
                  <a:pt x="7329" y="94877"/>
                  <a:pt x="7329" y="95238"/>
                </a:cubicBezTo>
                <a:cubicBezTo>
                  <a:pt x="7329" y="95783"/>
                  <a:pt x="8370" y="96327"/>
                  <a:pt x="9066" y="96688"/>
                </a:cubicBezTo>
                <a:cubicBezTo>
                  <a:pt x="9411" y="96688"/>
                  <a:pt x="9757" y="96688"/>
                  <a:pt x="10102" y="96866"/>
                </a:cubicBezTo>
                <a:cubicBezTo>
                  <a:pt x="10453" y="96866"/>
                  <a:pt x="10453" y="96866"/>
                  <a:pt x="10453" y="96866"/>
                </a:cubicBezTo>
                <a:cubicBezTo>
                  <a:pt x="10453" y="96866"/>
                  <a:pt x="10798" y="96866"/>
                  <a:pt x="10798" y="96866"/>
                </a:cubicBezTo>
                <a:cubicBezTo>
                  <a:pt x="11144" y="97050"/>
                  <a:pt x="11144" y="97050"/>
                  <a:pt x="11489" y="97050"/>
                </a:cubicBezTo>
                <a:cubicBezTo>
                  <a:pt x="11840" y="97050"/>
                  <a:pt x="12185" y="97227"/>
                  <a:pt x="12185" y="97227"/>
                </a:cubicBezTo>
                <a:cubicBezTo>
                  <a:pt x="12530" y="97227"/>
                  <a:pt x="12530" y="97227"/>
                  <a:pt x="12530" y="97227"/>
                </a:cubicBezTo>
                <a:cubicBezTo>
                  <a:pt x="12185" y="97227"/>
                  <a:pt x="11840" y="97227"/>
                  <a:pt x="11144" y="97411"/>
                </a:cubicBezTo>
                <a:cubicBezTo>
                  <a:pt x="11144" y="97411"/>
                  <a:pt x="11144" y="97411"/>
                  <a:pt x="11144" y="97411"/>
                </a:cubicBezTo>
                <a:cubicBezTo>
                  <a:pt x="10453" y="97588"/>
                  <a:pt x="9411" y="97772"/>
                  <a:pt x="9757" y="98672"/>
                </a:cubicBezTo>
                <a:cubicBezTo>
                  <a:pt x="9757" y="98855"/>
                  <a:pt x="10102" y="99038"/>
                  <a:pt x="10453" y="99216"/>
                </a:cubicBezTo>
                <a:cubicBezTo>
                  <a:pt x="10453" y="99400"/>
                  <a:pt x="10798" y="99400"/>
                  <a:pt x="11144" y="99400"/>
                </a:cubicBezTo>
                <a:cubicBezTo>
                  <a:pt x="11489" y="101022"/>
                  <a:pt x="13226" y="102288"/>
                  <a:pt x="14958" y="103372"/>
                </a:cubicBezTo>
                <a:cubicBezTo>
                  <a:pt x="15649" y="103916"/>
                  <a:pt x="15649" y="103916"/>
                  <a:pt x="15649" y="103916"/>
                </a:cubicBezTo>
                <a:cubicBezTo>
                  <a:pt x="16690" y="104638"/>
                  <a:pt x="18422" y="105361"/>
                  <a:pt x="20851" y="105361"/>
                </a:cubicBezTo>
                <a:cubicBezTo>
                  <a:pt x="20851" y="105361"/>
                  <a:pt x="21196" y="105361"/>
                  <a:pt x="21196" y="105361"/>
                </a:cubicBezTo>
                <a:cubicBezTo>
                  <a:pt x="22237" y="105361"/>
                  <a:pt x="22934" y="105183"/>
                  <a:pt x="23624" y="104816"/>
                </a:cubicBezTo>
                <a:cubicBezTo>
                  <a:pt x="24666" y="103916"/>
                  <a:pt x="24320" y="103011"/>
                  <a:pt x="24320" y="102111"/>
                </a:cubicBezTo>
                <a:cubicBezTo>
                  <a:pt x="24320" y="101927"/>
                  <a:pt x="24320" y="101927"/>
                  <a:pt x="24320" y="101927"/>
                </a:cubicBezTo>
                <a:cubicBezTo>
                  <a:pt x="23969" y="101205"/>
                  <a:pt x="23969" y="101205"/>
                  <a:pt x="23969" y="101205"/>
                </a:cubicBezTo>
                <a:cubicBezTo>
                  <a:pt x="23624" y="99577"/>
                  <a:pt x="23279" y="97950"/>
                  <a:pt x="21547" y="96327"/>
                </a:cubicBezTo>
                <a:cubicBezTo>
                  <a:pt x="19809" y="94516"/>
                  <a:pt x="19809" y="93433"/>
                  <a:pt x="19809" y="91444"/>
                </a:cubicBezTo>
                <a:cubicBezTo>
                  <a:pt x="19809" y="91083"/>
                  <a:pt x="19809" y="90722"/>
                  <a:pt x="19809" y="90544"/>
                </a:cubicBezTo>
                <a:cubicBezTo>
                  <a:pt x="19809" y="90000"/>
                  <a:pt x="19809" y="89638"/>
                  <a:pt x="19809" y="89455"/>
                </a:cubicBezTo>
                <a:cubicBezTo>
                  <a:pt x="20160" y="89094"/>
                  <a:pt x="20160" y="89094"/>
                  <a:pt x="20160" y="89094"/>
                </a:cubicBezTo>
                <a:cubicBezTo>
                  <a:pt x="20160" y="88733"/>
                  <a:pt x="20160" y="88372"/>
                  <a:pt x="20160" y="87833"/>
                </a:cubicBezTo>
                <a:cubicBezTo>
                  <a:pt x="20160" y="87472"/>
                  <a:pt x="19464" y="87111"/>
                  <a:pt x="19119" y="86927"/>
                </a:cubicBezTo>
                <a:cubicBezTo>
                  <a:pt x="19119" y="86927"/>
                  <a:pt x="19119" y="86927"/>
                  <a:pt x="19119" y="86744"/>
                </a:cubicBezTo>
                <a:cubicBezTo>
                  <a:pt x="19464" y="86927"/>
                  <a:pt x="19809" y="86927"/>
                  <a:pt x="20160" y="86927"/>
                </a:cubicBezTo>
                <a:cubicBezTo>
                  <a:pt x="20160" y="86927"/>
                  <a:pt x="20505" y="86927"/>
                  <a:pt x="20505" y="86927"/>
                </a:cubicBezTo>
                <a:cubicBezTo>
                  <a:pt x="20851" y="86927"/>
                  <a:pt x="20851" y="86927"/>
                  <a:pt x="21196" y="86927"/>
                </a:cubicBezTo>
                <a:cubicBezTo>
                  <a:pt x="21196" y="87288"/>
                  <a:pt x="21547" y="87650"/>
                  <a:pt x="21892" y="88011"/>
                </a:cubicBezTo>
                <a:cubicBezTo>
                  <a:pt x="21892" y="88011"/>
                  <a:pt x="21892" y="88011"/>
                  <a:pt x="21892" y="88011"/>
                </a:cubicBezTo>
                <a:cubicBezTo>
                  <a:pt x="21196" y="88011"/>
                  <a:pt x="20851" y="88194"/>
                  <a:pt x="20505" y="88372"/>
                </a:cubicBezTo>
                <a:cubicBezTo>
                  <a:pt x="19809" y="88733"/>
                  <a:pt x="20160" y="89094"/>
                  <a:pt x="20505" y="89277"/>
                </a:cubicBezTo>
                <a:cubicBezTo>
                  <a:pt x="20505" y="89455"/>
                  <a:pt x="20505" y="89455"/>
                  <a:pt x="20505" y="89455"/>
                </a:cubicBezTo>
                <a:cubicBezTo>
                  <a:pt x="20505" y="89638"/>
                  <a:pt x="20505" y="89638"/>
                  <a:pt x="20505" y="89816"/>
                </a:cubicBezTo>
                <a:cubicBezTo>
                  <a:pt x="20160" y="90000"/>
                  <a:pt x="19809" y="90361"/>
                  <a:pt x="20160" y="90722"/>
                </a:cubicBezTo>
                <a:cubicBezTo>
                  <a:pt x="20160" y="91083"/>
                  <a:pt x="20505" y="91083"/>
                  <a:pt x="21196" y="91266"/>
                </a:cubicBezTo>
                <a:cubicBezTo>
                  <a:pt x="21196" y="91266"/>
                  <a:pt x="21196" y="91266"/>
                  <a:pt x="21547" y="91266"/>
                </a:cubicBezTo>
                <a:cubicBezTo>
                  <a:pt x="21547" y="91266"/>
                  <a:pt x="21547" y="91266"/>
                  <a:pt x="21547" y="91266"/>
                </a:cubicBezTo>
                <a:cubicBezTo>
                  <a:pt x="21196" y="91627"/>
                  <a:pt x="21196" y="91988"/>
                  <a:pt x="21196" y="92166"/>
                </a:cubicBezTo>
                <a:cubicBezTo>
                  <a:pt x="21196" y="92350"/>
                  <a:pt x="21196" y="92350"/>
                  <a:pt x="21196" y="92527"/>
                </a:cubicBezTo>
                <a:cubicBezTo>
                  <a:pt x="21196" y="92527"/>
                  <a:pt x="21196" y="92527"/>
                  <a:pt x="21196" y="92527"/>
                </a:cubicBezTo>
                <a:cubicBezTo>
                  <a:pt x="21196" y="93072"/>
                  <a:pt x="21196" y="93255"/>
                  <a:pt x="21892" y="93794"/>
                </a:cubicBezTo>
                <a:cubicBezTo>
                  <a:pt x="21892" y="93794"/>
                  <a:pt x="21892" y="93794"/>
                  <a:pt x="21892" y="93977"/>
                </a:cubicBezTo>
                <a:cubicBezTo>
                  <a:pt x="22237" y="94155"/>
                  <a:pt x="22237" y="94338"/>
                  <a:pt x="22583" y="94338"/>
                </a:cubicBezTo>
                <a:cubicBezTo>
                  <a:pt x="23279" y="94700"/>
                  <a:pt x="23969" y="94700"/>
                  <a:pt x="24320" y="94700"/>
                </a:cubicBezTo>
                <a:cubicBezTo>
                  <a:pt x="24320" y="94700"/>
                  <a:pt x="24320" y="94700"/>
                  <a:pt x="24666" y="94700"/>
                </a:cubicBezTo>
                <a:cubicBezTo>
                  <a:pt x="23969" y="95061"/>
                  <a:pt x="23624" y="95783"/>
                  <a:pt x="23969" y="96505"/>
                </a:cubicBezTo>
                <a:cubicBezTo>
                  <a:pt x="24320" y="96866"/>
                  <a:pt x="24666" y="97050"/>
                  <a:pt x="25011" y="97227"/>
                </a:cubicBezTo>
                <a:cubicBezTo>
                  <a:pt x="25356" y="97411"/>
                  <a:pt x="25356" y="97411"/>
                  <a:pt x="25356" y="97411"/>
                </a:cubicBezTo>
                <a:cubicBezTo>
                  <a:pt x="25356" y="97411"/>
                  <a:pt x="25356" y="97588"/>
                  <a:pt x="25707" y="97588"/>
                </a:cubicBezTo>
                <a:cubicBezTo>
                  <a:pt x="25707" y="97772"/>
                  <a:pt x="26052" y="97950"/>
                  <a:pt x="26398" y="98133"/>
                </a:cubicBezTo>
                <a:cubicBezTo>
                  <a:pt x="26398" y="98133"/>
                  <a:pt x="27439" y="98494"/>
                  <a:pt x="28130" y="98494"/>
                </a:cubicBezTo>
                <a:cubicBezTo>
                  <a:pt x="28480" y="98494"/>
                  <a:pt x="28480" y="98494"/>
                  <a:pt x="28480" y="98494"/>
                </a:cubicBezTo>
                <a:cubicBezTo>
                  <a:pt x="28480" y="98494"/>
                  <a:pt x="28480" y="98672"/>
                  <a:pt x="28480" y="98672"/>
                </a:cubicBezTo>
                <a:cubicBezTo>
                  <a:pt x="28130" y="99216"/>
                  <a:pt x="28130" y="99577"/>
                  <a:pt x="28130" y="99938"/>
                </a:cubicBezTo>
                <a:cubicBezTo>
                  <a:pt x="28130" y="100483"/>
                  <a:pt x="28130" y="100483"/>
                  <a:pt x="28130" y="100483"/>
                </a:cubicBezTo>
                <a:cubicBezTo>
                  <a:pt x="28480" y="101022"/>
                  <a:pt x="28480" y="101022"/>
                  <a:pt x="28480" y="101022"/>
                </a:cubicBezTo>
                <a:cubicBezTo>
                  <a:pt x="28826" y="101022"/>
                  <a:pt x="28826" y="101022"/>
                  <a:pt x="28826" y="101022"/>
                </a:cubicBezTo>
                <a:cubicBezTo>
                  <a:pt x="29171" y="101383"/>
                  <a:pt x="43038" y="108794"/>
                  <a:pt x="98157" y="119638"/>
                </a:cubicBezTo>
                <a:cubicBezTo>
                  <a:pt x="100240" y="120000"/>
                  <a:pt x="100240" y="120000"/>
                  <a:pt x="100240" y="120000"/>
                </a:cubicBezTo>
                <a:cubicBezTo>
                  <a:pt x="99544" y="118916"/>
                  <a:pt x="99544" y="118916"/>
                  <a:pt x="99544" y="118916"/>
                </a:cubicBezTo>
                <a:cubicBezTo>
                  <a:pt x="99544" y="118733"/>
                  <a:pt x="99198" y="118555"/>
                  <a:pt x="99198" y="118372"/>
                </a:cubicBezTo>
                <a:cubicBezTo>
                  <a:pt x="98508" y="116566"/>
                  <a:pt x="99198" y="115300"/>
                  <a:pt x="100240" y="113672"/>
                </a:cubicBezTo>
                <a:cubicBezTo>
                  <a:pt x="100585" y="113311"/>
                  <a:pt x="100930" y="112950"/>
                  <a:pt x="100930" y="112588"/>
                </a:cubicBezTo>
                <a:cubicBezTo>
                  <a:pt x="101627" y="111327"/>
                  <a:pt x="103013" y="109516"/>
                  <a:pt x="101972" y="108255"/>
                </a:cubicBezTo>
                <a:cubicBezTo>
                  <a:pt x="101281" y="107527"/>
                  <a:pt x="100930" y="107166"/>
                  <a:pt x="100240" y="106627"/>
                </a:cubicBezTo>
                <a:cubicBezTo>
                  <a:pt x="99198" y="105905"/>
                  <a:pt x="98508" y="105183"/>
                  <a:pt x="98157" y="104094"/>
                </a:cubicBezTo>
                <a:cubicBezTo>
                  <a:pt x="98157" y="103733"/>
                  <a:pt x="97812" y="103555"/>
                  <a:pt x="97812" y="103194"/>
                </a:cubicBezTo>
                <a:cubicBezTo>
                  <a:pt x="97466" y="101927"/>
                  <a:pt x="96770" y="100483"/>
                  <a:pt x="95734" y="99577"/>
                </a:cubicBezTo>
                <a:cubicBezTo>
                  <a:pt x="95038" y="98855"/>
                  <a:pt x="94348" y="98494"/>
                  <a:pt x="93997" y="98133"/>
                </a:cubicBezTo>
                <a:cubicBezTo>
                  <a:pt x="92961" y="97588"/>
                  <a:pt x="92265" y="97227"/>
                  <a:pt x="92610" y="95783"/>
                </a:cubicBezTo>
                <a:cubicBezTo>
                  <a:pt x="92610" y="95422"/>
                  <a:pt x="92610" y="95422"/>
                  <a:pt x="92610" y="95422"/>
                </a:cubicBezTo>
                <a:cubicBezTo>
                  <a:pt x="92610" y="93977"/>
                  <a:pt x="92961" y="91988"/>
                  <a:pt x="90533" y="91266"/>
                </a:cubicBezTo>
                <a:cubicBezTo>
                  <a:pt x="89837" y="91083"/>
                  <a:pt x="89491" y="90905"/>
                  <a:pt x="89146" y="90905"/>
                </a:cubicBezTo>
                <a:cubicBezTo>
                  <a:pt x="88105" y="90905"/>
                  <a:pt x="87759" y="90905"/>
                  <a:pt x="87414" y="90000"/>
                </a:cubicBezTo>
                <a:cubicBezTo>
                  <a:pt x="87414" y="89455"/>
                  <a:pt x="87414" y="89094"/>
                  <a:pt x="87414" y="88555"/>
                </a:cubicBezTo>
                <a:cubicBezTo>
                  <a:pt x="87414" y="88194"/>
                  <a:pt x="87414" y="87833"/>
                  <a:pt x="87063" y="87472"/>
                </a:cubicBezTo>
                <a:cubicBezTo>
                  <a:pt x="87063" y="86927"/>
                  <a:pt x="87063" y="86927"/>
                  <a:pt x="87063" y="86927"/>
                </a:cubicBezTo>
                <a:cubicBezTo>
                  <a:pt x="86718" y="85483"/>
                  <a:pt x="86373" y="83855"/>
                  <a:pt x="84290" y="83133"/>
                </a:cubicBezTo>
                <a:cubicBezTo>
                  <a:pt x="83599" y="82772"/>
                  <a:pt x="83254" y="82772"/>
                  <a:pt x="82903" y="82588"/>
                </a:cubicBezTo>
                <a:cubicBezTo>
                  <a:pt x="82212" y="82411"/>
                  <a:pt x="81516" y="82411"/>
                  <a:pt x="81171" y="81866"/>
                </a:cubicBezTo>
                <a:cubicBezTo>
                  <a:pt x="79439" y="80238"/>
                  <a:pt x="82903" y="76805"/>
                  <a:pt x="86373" y="73733"/>
                </a:cubicBezTo>
                <a:cubicBezTo>
                  <a:pt x="87063" y="73372"/>
                  <a:pt x="87414" y="73011"/>
                  <a:pt x="87759" y="72650"/>
                </a:cubicBezTo>
                <a:cubicBezTo>
                  <a:pt x="92265" y="68311"/>
                  <a:pt x="96770" y="63794"/>
                  <a:pt x="100585" y="59455"/>
                </a:cubicBezTo>
                <a:cubicBezTo>
                  <a:pt x="100930" y="59277"/>
                  <a:pt x="100930" y="59277"/>
                  <a:pt x="100930" y="59277"/>
                </a:cubicBezTo>
                <a:cubicBezTo>
                  <a:pt x="103359" y="56566"/>
                  <a:pt x="105787" y="54216"/>
                  <a:pt x="107864" y="51866"/>
                </a:cubicBezTo>
                <a:cubicBezTo>
                  <a:pt x="109947" y="50061"/>
                  <a:pt x="111334" y="48255"/>
                  <a:pt x="113066" y="46444"/>
                </a:cubicBezTo>
                <a:cubicBezTo>
                  <a:pt x="113411" y="46083"/>
                  <a:pt x="113411" y="46083"/>
                  <a:pt x="113411" y="46083"/>
                </a:cubicBezTo>
                <a:cubicBezTo>
                  <a:pt x="115494" y="44094"/>
                  <a:pt x="117571" y="41927"/>
                  <a:pt x="119654" y="39761"/>
                </a:cubicBezTo>
                <a:cubicBezTo>
                  <a:pt x="120000" y="39400"/>
                  <a:pt x="120000" y="39400"/>
                  <a:pt x="120000" y="39400"/>
                </a:cubicBezTo>
                <a:lnTo>
                  <a:pt x="119309" y="39038"/>
                </a:lnTo>
                <a:close/>
                <a:moveTo>
                  <a:pt x="23624" y="90000"/>
                </a:moveTo>
                <a:cubicBezTo>
                  <a:pt x="23624" y="89816"/>
                  <a:pt x="23624" y="89638"/>
                  <a:pt x="23969" y="89455"/>
                </a:cubicBezTo>
                <a:cubicBezTo>
                  <a:pt x="24320" y="89638"/>
                  <a:pt x="24320" y="89638"/>
                  <a:pt x="24320" y="89816"/>
                </a:cubicBezTo>
                <a:cubicBezTo>
                  <a:pt x="24320" y="90183"/>
                  <a:pt x="24320" y="90183"/>
                  <a:pt x="23969" y="90361"/>
                </a:cubicBezTo>
                <a:cubicBezTo>
                  <a:pt x="23969" y="90361"/>
                  <a:pt x="23624" y="90361"/>
                  <a:pt x="23279" y="90544"/>
                </a:cubicBezTo>
                <a:cubicBezTo>
                  <a:pt x="23279" y="90544"/>
                  <a:pt x="23279" y="90544"/>
                  <a:pt x="23279" y="90544"/>
                </a:cubicBezTo>
                <a:cubicBezTo>
                  <a:pt x="23624" y="90361"/>
                  <a:pt x="23624" y="90183"/>
                  <a:pt x="23624" y="90000"/>
                </a:cubicBezTo>
                <a:close/>
                <a:moveTo>
                  <a:pt x="15304" y="84038"/>
                </a:moveTo>
                <a:cubicBezTo>
                  <a:pt x="15649" y="84038"/>
                  <a:pt x="15649" y="84038"/>
                  <a:pt x="16000" y="84038"/>
                </a:cubicBezTo>
                <a:cubicBezTo>
                  <a:pt x="16000" y="84038"/>
                  <a:pt x="16000" y="84038"/>
                  <a:pt x="16000" y="84038"/>
                </a:cubicBezTo>
                <a:cubicBezTo>
                  <a:pt x="16345" y="84038"/>
                  <a:pt x="16345" y="84038"/>
                  <a:pt x="16345" y="84038"/>
                </a:cubicBezTo>
                <a:cubicBezTo>
                  <a:pt x="16345" y="84038"/>
                  <a:pt x="16690" y="84038"/>
                  <a:pt x="16690" y="84038"/>
                </a:cubicBezTo>
                <a:cubicBezTo>
                  <a:pt x="16690" y="84216"/>
                  <a:pt x="16345" y="84400"/>
                  <a:pt x="16345" y="84761"/>
                </a:cubicBezTo>
                <a:cubicBezTo>
                  <a:pt x="16345" y="84761"/>
                  <a:pt x="16345" y="84761"/>
                  <a:pt x="16345" y="84761"/>
                </a:cubicBezTo>
                <a:cubicBezTo>
                  <a:pt x="15649" y="84577"/>
                  <a:pt x="15304" y="84400"/>
                  <a:pt x="14958" y="84038"/>
                </a:cubicBezTo>
                <a:cubicBezTo>
                  <a:pt x="14958" y="84038"/>
                  <a:pt x="14958" y="84038"/>
                  <a:pt x="15304" y="84038"/>
                </a:cubicBezTo>
                <a:cubicBezTo>
                  <a:pt x="15304" y="84038"/>
                  <a:pt x="15304" y="84038"/>
                  <a:pt x="15304" y="84038"/>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6" name="Shape 76"/>
          <p:cNvSpPr/>
          <p:nvPr/>
        </p:nvSpPr>
        <p:spPr>
          <a:xfrm>
            <a:off x="5167262" y="2004829"/>
            <a:ext cx="92076" cy="237484"/>
          </a:xfrm>
          <a:custGeom>
            <a:avLst/>
            <a:gdLst/>
            <a:ahLst/>
            <a:cxnLst/>
            <a:rect l="0" t="0" r="0" b="0"/>
            <a:pathLst>
              <a:path w="120000" h="120000" extrusionOk="0">
                <a:moveTo>
                  <a:pt x="73730" y="49788"/>
                </a:moveTo>
                <a:cubicBezTo>
                  <a:pt x="81895" y="49788"/>
                  <a:pt x="84617" y="45955"/>
                  <a:pt x="87339" y="44683"/>
                </a:cubicBezTo>
                <a:cubicBezTo>
                  <a:pt x="87339" y="44683"/>
                  <a:pt x="90060" y="43405"/>
                  <a:pt x="90060" y="43405"/>
                </a:cubicBezTo>
                <a:cubicBezTo>
                  <a:pt x="92782" y="42127"/>
                  <a:pt x="95504" y="42127"/>
                  <a:pt x="95504" y="39572"/>
                </a:cubicBezTo>
                <a:cubicBezTo>
                  <a:pt x="103669" y="39572"/>
                  <a:pt x="117278" y="37022"/>
                  <a:pt x="120000" y="33188"/>
                </a:cubicBezTo>
                <a:cubicBezTo>
                  <a:pt x="120000" y="29361"/>
                  <a:pt x="120000" y="26811"/>
                  <a:pt x="114556" y="24255"/>
                </a:cubicBezTo>
                <a:cubicBezTo>
                  <a:pt x="111834" y="22977"/>
                  <a:pt x="106391" y="21700"/>
                  <a:pt x="100947" y="20427"/>
                </a:cubicBezTo>
                <a:cubicBezTo>
                  <a:pt x="98226" y="17872"/>
                  <a:pt x="95504" y="15316"/>
                  <a:pt x="87339" y="14044"/>
                </a:cubicBezTo>
                <a:cubicBezTo>
                  <a:pt x="81895" y="12766"/>
                  <a:pt x="81895" y="12766"/>
                  <a:pt x="81895" y="11488"/>
                </a:cubicBezTo>
                <a:cubicBezTo>
                  <a:pt x="79174" y="6383"/>
                  <a:pt x="68287" y="0"/>
                  <a:pt x="54678" y="0"/>
                </a:cubicBezTo>
                <a:cubicBezTo>
                  <a:pt x="51956" y="0"/>
                  <a:pt x="49234" y="1277"/>
                  <a:pt x="46513" y="1277"/>
                </a:cubicBezTo>
                <a:cubicBezTo>
                  <a:pt x="41069" y="2555"/>
                  <a:pt x="38348" y="5105"/>
                  <a:pt x="35626" y="6383"/>
                </a:cubicBezTo>
                <a:cubicBezTo>
                  <a:pt x="32904" y="6383"/>
                  <a:pt x="32904" y="7661"/>
                  <a:pt x="30182" y="7661"/>
                </a:cubicBezTo>
                <a:cubicBezTo>
                  <a:pt x="30182" y="8938"/>
                  <a:pt x="30182" y="8938"/>
                  <a:pt x="30182" y="8938"/>
                </a:cubicBezTo>
                <a:cubicBezTo>
                  <a:pt x="27461" y="10211"/>
                  <a:pt x="22017" y="12766"/>
                  <a:pt x="19295" y="15316"/>
                </a:cubicBezTo>
                <a:cubicBezTo>
                  <a:pt x="16574" y="19150"/>
                  <a:pt x="16574" y="22977"/>
                  <a:pt x="16574" y="25533"/>
                </a:cubicBezTo>
                <a:cubicBezTo>
                  <a:pt x="16574" y="29361"/>
                  <a:pt x="16574" y="31916"/>
                  <a:pt x="16574" y="34466"/>
                </a:cubicBezTo>
                <a:cubicBezTo>
                  <a:pt x="13852" y="34466"/>
                  <a:pt x="13852" y="34466"/>
                  <a:pt x="13852" y="34466"/>
                </a:cubicBezTo>
                <a:cubicBezTo>
                  <a:pt x="13852" y="38300"/>
                  <a:pt x="11130" y="40850"/>
                  <a:pt x="11130" y="44683"/>
                </a:cubicBezTo>
                <a:cubicBezTo>
                  <a:pt x="13852" y="47233"/>
                  <a:pt x="13852" y="49788"/>
                  <a:pt x="13852" y="51061"/>
                </a:cubicBezTo>
                <a:cubicBezTo>
                  <a:pt x="13852" y="51061"/>
                  <a:pt x="11130" y="51061"/>
                  <a:pt x="11130" y="51061"/>
                </a:cubicBezTo>
                <a:cubicBezTo>
                  <a:pt x="5687" y="51061"/>
                  <a:pt x="5687" y="51061"/>
                  <a:pt x="5687" y="51061"/>
                </a:cubicBezTo>
                <a:cubicBezTo>
                  <a:pt x="2965" y="53616"/>
                  <a:pt x="2965" y="53616"/>
                  <a:pt x="2965" y="53616"/>
                </a:cubicBezTo>
                <a:cubicBezTo>
                  <a:pt x="2965" y="53616"/>
                  <a:pt x="2965" y="54894"/>
                  <a:pt x="2965" y="54894"/>
                </a:cubicBezTo>
                <a:cubicBezTo>
                  <a:pt x="2965" y="54894"/>
                  <a:pt x="2965" y="57444"/>
                  <a:pt x="2965" y="58722"/>
                </a:cubicBezTo>
                <a:cubicBezTo>
                  <a:pt x="2965" y="58722"/>
                  <a:pt x="2965" y="58722"/>
                  <a:pt x="2965" y="58722"/>
                </a:cubicBezTo>
                <a:cubicBezTo>
                  <a:pt x="2965" y="58722"/>
                  <a:pt x="2965" y="58722"/>
                  <a:pt x="2965" y="58722"/>
                </a:cubicBezTo>
                <a:cubicBezTo>
                  <a:pt x="243" y="65105"/>
                  <a:pt x="243" y="65105"/>
                  <a:pt x="243" y="65105"/>
                </a:cubicBezTo>
                <a:cubicBezTo>
                  <a:pt x="243" y="66383"/>
                  <a:pt x="243" y="67661"/>
                  <a:pt x="243" y="68938"/>
                </a:cubicBezTo>
                <a:cubicBezTo>
                  <a:pt x="2965" y="71488"/>
                  <a:pt x="5687" y="72766"/>
                  <a:pt x="5687" y="72766"/>
                </a:cubicBezTo>
                <a:cubicBezTo>
                  <a:pt x="5687" y="74044"/>
                  <a:pt x="5687" y="74044"/>
                  <a:pt x="5687" y="74044"/>
                </a:cubicBezTo>
                <a:cubicBezTo>
                  <a:pt x="5687" y="75316"/>
                  <a:pt x="5687" y="75316"/>
                  <a:pt x="5687" y="75316"/>
                </a:cubicBezTo>
                <a:cubicBezTo>
                  <a:pt x="2965" y="75316"/>
                  <a:pt x="2965" y="76594"/>
                  <a:pt x="2965" y="77872"/>
                </a:cubicBezTo>
                <a:cubicBezTo>
                  <a:pt x="-2477" y="82977"/>
                  <a:pt x="243" y="91916"/>
                  <a:pt x="5687" y="95744"/>
                </a:cubicBezTo>
                <a:cubicBezTo>
                  <a:pt x="5687" y="97022"/>
                  <a:pt x="5687" y="97022"/>
                  <a:pt x="5687" y="97022"/>
                </a:cubicBezTo>
                <a:cubicBezTo>
                  <a:pt x="5687" y="97022"/>
                  <a:pt x="5687" y="97022"/>
                  <a:pt x="5687" y="97022"/>
                </a:cubicBezTo>
                <a:cubicBezTo>
                  <a:pt x="2965" y="99572"/>
                  <a:pt x="2965" y="99572"/>
                  <a:pt x="2965" y="99572"/>
                </a:cubicBezTo>
                <a:cubicBezTo>
                  <a:pt x="243" y="103405"/>
                  <a:pt x="243" y="105955"/>
                  <a:pt x="2965" y="107233"/>
                </a:cubicBezTo>
                <a:cubicBezTo>
                  <a:pt x="2965" y="108511"/>
                  <a:pt x="2965" y="108511"/>
                  <a:pt x="2965" y="108511"/>
                </a:cubicBezTo>
                <a:cubicBezTo>
                  <a:pt x="2965" y="109788"/>
                  <a:pt x="2965" y="109788"/>
                  <a:pt x="2965" y="109788"/>
                </a:cubicBezTo>
                <a:cubicBezTo>
                  <a:pt x="5687" y="112338"/>
                  <a:pt x="5687" y="114894"/>
                  <a:pt x="13852" y="116172"/>
                </a:cubicBezTo>
                <a:cubicBezTo>
                  <a:pt x="16574" y="120000"/>
                  <a:pt x="19295" y="120000"/>
                  <a:pt x="24739" y="120000"/>
                </a:cubicBezTo>
                <a:cubicBezTo>
                  <a:pt x="24739" y="120000"/>
                  <a:pt x="24739" y="120000"/>
                  <a:pt x="24739" y="120000"/>
                </a:cubicBezTo>
                <a:cubicBezTo>
                  <a:pt x="30182" y="120000"/>
                  <a:pt x="32904" y="118722"/>
                  <a:pt x="35626" y="117444"/>
                </a:cubicBezTo>
                <a:cubicBezTo>
                  <a:pt x="41069" y="113616"/>
                  <a:pt x="35626" y="108511"/>
                  <a:pt x="32904" y="105955"/>
                </a:cubicBezTo>
                <a:cubicBezTo>
                  <a:pt x="32904" y="105955"/>
                  <a:pt x="32904" y="105955"/>
                  <a:pt x="32904" y="104683"/>
                </a:cubicBezTo>
                <a:cubicBezTo>
                  <a:pt x="30182" y="104683"/>
                  <a:pt x="30182" y="104683"/>
                  <a:pt x="30182" y="104683"/>
                </a:cubicBezTo>
                <a:cubicBezTo>
                  <a:pt x="30182" y="104683"/>
                  <a:pt x="32904" y="104683"/>
                  <a:pt x="32904" y="104683"/>
                </a:cubicBezTo>
                <a:cubicBezTo>
                  <a:pt x="38348" y="99572"/>
                  <a:pt x="32904" y="95744"/>
                  <a:pt x="32904" y="91916"/>
                </a:cubicBezTo>
                <a:cubicBezTo>
                  <a:pt x="30182" y="90638"/>
                  <a:pt x="30182" y="89361"/>
                  <a:pt x="30182" y="88083"/>
                </a:cubicBezTo>
                <a:cubicBezTo>
                  <a:pt x="30182" y="86811"/>
                  <a:pt x="30182" y="86811"/>
                  <a:pt x="32904" y="85533"/>
                </a:cubicBezTo>
                <a:cubicBezTo>
                  <a:pt x="32904" y="84255"/>
                  <a:pt x="35626" y="82977"/>
                  <a:pt x="35626" y="81700"/>
                </a:cubicBezTo>
                <a:cubicBezTo>
                  <a:pt x="38348" y="80427"/>
                  <a:pt x="41069" y="80427"/>
                  <a:pt x="43791" y="79150"/>
                </a:cubicBezTo>
                <a:cubicBezTo>
                  <a:pt x="43791" y="79150"/>
                  <a:pt x="46513" y="77872"/>
                  <a:pt x="46513" y="77872"/>
                </a:cubicBezTo>
                <a:cubicBezTo>
                  <a:pt x="46513" y="77872"/>
                  <a:pt x="46513" y="77872"/>
                  <a:pt x="49234" y="76594"/>
                </a:cubicBezTo>
                <a:cubicBezTo>
                  <a:pt x="51956" y="76594"/>
                  <a:pt x="54678" y="75316"/>
                  <a:pt x="54678" y="74044"/>
                </a:cubicBezTo>
                <a:cubicBezTo>
                  <a:pt x="60121" y="72766"/>
                  <a:pt x="57400" y="70211"/>
                  <a:pt x="57400" y="68938"/>
                </a:cubicBezTo>
                <a:cubicBezTo>
                  <a:pt x="60121" y="68938"/>
                  <a:pt x="60121" y="67661"/>
                  <a:pt x="62843" y="66383"/>
                </a:cubicBezTo>
                <a:cubicBezTo>
                  <a:pt x="62843" y="65105"/>
                  <a:pt x="62843" y="62555"/>
                  <a:pt x="62843" y="61277"/>
                </a:cubicBezTo>
                <a:cubicBezTo>
                  <a:pt x="62843" y="58722"/>
                  <a:pt x="62843" y="57444"/>
                  <a:pt x="60121" y="56172"/>
                </a:cubicBezTo>
                <a:cubicBezTo>
                  <a:pt x="62843" y="56172"/>
                  <a:pt x="65565" y="54894"/>
                  <a:pt x="65565" y="53616"/>
                </a:cubicBezTo>
                <a:cubicBezTo>
                  <a:pt x="68287" y="53616"/>
                  <a:pt x="68287" y="53616"/>
                  <a:pt x="68287" y="52338"/>
                </a:cubicBezTo>
                <a:cubicBezTo>
                  <a:pt x="68287" y="52338"/>
                  <a:pt x="68287" y="52338"/>
                  <a:pt x="68287" y="52338"/>
                </a:cubicBezTo>
                <a:cubicBezTo>
                  <a:pt x="71008" y="52338"/>
                  <a:pt x="71008" y="51061"/>
                  <a:pt x="73730" y="49788"/>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7" name="Shape 77"/>
          <p:cNvSpPr/>
          <p:nvPr/>
        </p:nvSpPr>
        <p:spPr>
          <a:xfrm>
            <a:off x="8092207" y="2334017"/>
            <a:ext cx="311690" cy="325832"/>
          </a:xfrm>
          <a:custGeom>
            <a:avLst/>
            <a:gdLst/>
            <a:ahLst/>
            <a:cxnLst/>
            <a:rect l="0" t="0" r="0" b="0"/>
            <a:pathLst>
              <a:path w="120000" h="120000" extrusionOk="0">
                <a:moveTo>
                  <a:pt x="120000" y="53022"/>
                </a:moveTo>
                <a:cubicBezTo>
                  <a:pt x="119200" y="52094"/>
                  <a:pt x="119200" y="50233"/>
                  <a:pt x="117600" y="50233"/>
                </a:cubicBezTo>
                <a:cubicBezTo>
                  <a:pt x="116800" y="49300"/>
                  <a:pt x="116000" y="49300"/>
                  <a:pt x="115200" y="49300"/>
                </a:cubicBezTo>
                <a:cubicBezTo>
                  <a:pt x="115200" y="49300"/>
                  <a:pt x="114400" y="49300"/>
                  <a:pt x="113600" y="49300"/>
                </a:cubicBezTo>
                <a:cubicBezTo>
                  <a:pt x="113600" y="49300"/>
                  <a:pt x="113600" y="49300"/>
                  <a:pt x="113600" y="49300"/>
                </a:cubicBezTo>
                <a:cubicBezTo>
                  <a:pt x="112000" y="49300"/>
                  <a:pt x="112000" y="49300"/>
                  <a:pt x="112000" y="49300"/>
                </a:cubicBezTo>
                <a:cubicBezTo>
                  <a:pt x="111200" y="49300"/>
                  <a:pt x="109600" y="49300"/>
                  <a:pt x="108800" y="49300"/>
                </a:cubicBezTo>
                <a:cubicBezTo>
                  <a:pt x="108000" y="49300"/>
                  <a:pt x="108000" y="49300"/>
                  <a:pt x="108000" y="49300"/>
                </a:cubicBezTo>
                <a:cubicBezTo>
                  <a:pt x="107200" y="49300"/>
                  <a:pt x="106400" y="49300"/>
                  <a:pt x="105600" y="48372"/>
                </a:cubicBezTo>
                <a:cubicBezTo>
                  <a:pt x="105600" y="47444"/>
                  <a:pt x="104800" y="47444"/>
                  <a:pt x="104000" y="46511"/>
                </a:cubicBezTo>
                <a:cubicBezTo>
                  <a:pt x="104000" y="45583"/>
                  <a:pt x="103200" y="45583"/>
                  <a:pt x="102400" y="44650"/>
                </a:cubicBezTo>
                <a:cubicBezTo>
                  <a:pt x="102400" y="44650"/>
                  <a:pt x="101600" y="44650"/>
                  <a:pt x="101600" y="44650"/>
                </a:cubicBezTo>
                <a:cubicBezTo>
                  <a:pt x="101600" y="43722"/>
                  <a:pt x="100800" y="43722"/>
                  <a:pt x="100800" y="42788"/>
                </a:cubicBezTo>
                <a:cubicBezTo>
                  <a:pt x="100800" y="41861"/>
                  <a:pt x="100000" y="40927"/>
                  <a:pt x="98400" y="39072"/>
                </a:cubicBezTo>
                <a:cubicBezTo>
                  <a:pt x="97600" y="38138"/>
                  <a:pt x="96800" y="38138"/>
                  <a:pt x="96000" y="37211"/>
                </a:cubicBezTo>
                <a:cubicBezTo>
                  <a:pt x="94400" y="36277"/>
                  <a:pt x="93600" y="35350"/>
                  <a:pt x="92800" y="34416"/>
                </a:cubicBezTo>
                <a:cubicBezTo>
                  <a:pt x="92800" y="34416"/>
                  <a:pt x="92800" y="33488"/>
                  <a:pt x="92800" y="33488"/>
                </a:cubicBezTo>
                <a:cubicBezTo>
                  <a:pt x="92800" y="31627"/>
                  <a:pt x="92800" y="30700"/>
                  <a:pt x="92800" y="28838"/>
                </a:cubicBezTo>
                <a:cubicBezTo>
                  <a:pt x="92000" y="26977"/>
                  <a:pt x="90400" y="25116"/>
                  <a:pt x="88000" y="25116"/>
                </a:cubicBezTo>
                <a:cubicBezTo>
                  <a:pt x="86400" y="25116"/>
                  <a:pt x="84000" y="26044"/>
                  <a:pt x="81600" y="27905"/>
                </a:cubicBezTo>
                <a:cubicBezTo>
                  <a:pt x="81600" y="27905"/>
                  <a:pt x="81600" y="27905"/>
                  <a:pt x="81600" y="27905"/>
                </a:cubicBezTo>
                <a:cubicBezTo>
                  <a:pt x="82400" y="26977"/>
                  <a:pt x="82400" y="26977"/>
                  <a:pt x="82400" y="26977"/>
                </a:cubicBezTo>
                <a:cubicBezTo>
                  <a:pt x="84800" y="22327"/>
                  <a:pt x="85600" y="10233"/>
                  <a:pt x="83200" y="3722"/>
                </a:cubicBezTo>
                <a:cubicBezTo>
                  <a:pt x="81600" y="927"/>
                  <a:pt x="80000" y="0"/>
                  <a:pt x="76800" y="0"/>
                </a:cubicBezTo>
                <a:cubicBezTo>
                  <a:pt x="72000" y="0"/>
                  <a:pt x="68800" y="5583"/>
                  <a:pt x="67200" y="8372"/>
                </a:cubicBezTo>
                <a:cubicBezTo>
                  <a:pt x="67200" y="8372"/>
                  <a:pt x="66400" y="9300"/>
                  <a:pt x="66400" y="9300"/>
                </a:cubicBezTo>
                <a:cubicBezTo>
                  <a:pt x="66400" y="9300"/>
                  <a:pt x="66400" y="10233"/>
                  <a:pt x="66400" y="10233"/>
                </a:cubicBezTo>
                <a:cubicBezTo>
                  <a:pt x="65600" y="10233"/>
                  <a:pt x="65600" y="10233"/>
                  <a:pt x="65600" y="9300"/>
                </a:cubicBezTo>
                <a:cubicBezTo>
                  <a:pt x="64800" y="8372"/>
                  <a:pt x="64000" y="7444"/>
                  <a:pt x="63200" y="6511"/>
                </a:cubicBezTo>
                <a:cubicBezTo>
                  <a:pt x="61600" y="5583"/>
                  <a:pt x="60000" y="4650"/>
                  <a:pt x="58400" y="4650"/>
                </a:cubicBezTo>
                <a:cubicBezTo>
                  <a:pt x="57600" y="4650"/>
                  <a:pt x="56800" y="4650"/>
                  <a:pt x="56800" y="4650"/>
                </a:cubicBezTo>
                <a:cubicBezTo>
                  <a:pt x="56000" y="4650"/>
                  <a:pt x="55200" y="5583"/>
                  <a:pt x="55200" y="5583"/>
                </a:cubicBezTo>
                <a:cubicBezTo>
                  <a:pt x="54400" y="5583"/>
                  <a:pt x="54400" y="5583"/>
                  <a:pt x="54400" y="5583"/>
                </a:cubicBezTo>
                <a:cubicBezTo>
                  <a:pt x="54400" y="5583"/>
                  <a:pt x="54400" y="5583"/>
                  <a:pt x="54400" y="5583"/>
                </a:cubicBezTo>
                <a:cubicBezTo>
                  <a:pt x="48800" y="7444"/>
                  <a:pt x="44000" y="11161"/>
                  <a:pt x="40800" y="13955"/>
                </a:cubicBezTo>
                <a:cubicBezTo>
                  <a:pt x="40000" y="13955"/>
                  <a:pt x="39200" y="14883"/>
                  <a:pt x="39200" y="15816"/>
                </a:cubicBezTo>
                <a:cubicBezTo>
                  <a:pt x="38400" y="15816"/>
                  <a:pt x="38400" y="15816"/>
                  <a:pt x="38400" y="15816"/>
                </a:cubicBezTo>
                <a:cubicBezTo>
                  <a:pt x="36800" y="17672"/>
                  <a:pt x="36000" y="19533"/>
                  <a:pt x="34400" y="19533"/>
                </a:cubicBezTo>
                <a:cubicBezTo>
                  <a:pt x="33600" y="20466"/>
                  <a:pt x="32800" y="20466"/>
                  <a:pt x="32000" y="20466"/>
                </a:cubicBezTo>
                <a:cubicBezTo>
                  <a:pt x="31200" y="20466"/>
                  <a:pt x="30400" y="20466"/>
                  <a:pt x="30400" y="20466"/>
                </a:cubicBezTo>
                <a:cubicBezTo>
                  <a:pt x="29600" y="19533"/>
                  <a:pt x="28800" y="19533"/>
                  <a:pt x="28000" y="19533"/>
                </a:cubicBezTo>
                <a:cubicBezTo>
                  <a:pt x="27200" y="19533"/>
                  <a:pt x="27200" y="19533"/>
                  <a:pt x="26400" y="19533"/>
                </a:cubicBezTo>
                <a:cubicBezTo>
                  <a:pt x="24000" y="20466"/>
                  <a:pt x="12800" y="26044"/>
                  <a:pt x="10400" y="27905"/>
                </a:cubicBezTo>
                <a:cubicBezTo>
                  <a:pt x="10400" y="28838"/>
                  <a:pt x="10400" y="28838"/>
                  <a:pt x="10400" y="28838"/>
                </a:cubicBezTo>
                <a:cubicBezTo>
                  <a:pt x="10400" y="28838"/>
                  <a:pt x="10400" y="28838"/>
                  <a:pt x="10400" y="28838"/>
                </a:cubicBezTo>
                <a:cubicBezTo>
                  <a:pt x="9600" y="30700"/>
                  <a:pt x="9600" y="33488"/>
                  <a:pt x="10400" y="36277"/>
                </a:cubicBezTo>
                <a:cubicBezTo>
                  <a:pt x="11200" y="39072"/>
                  <a:pt x="12000" y="42788"/>
                  <a:pt x="9600" y="47444"/>
                </a:cubicBezTo>
                <a:cubicBezTo>
                  <a:pt x="8800" y="49300"/>
                  <a:pt x="7200" y="50233"/>
                  <a:pt x="6400" y="52094"/>
                </a:cubicBezTo>
                <a:cubicBezTo>
                  <a:pt x="5600" y="52094"/>
                  <a:pt x="5600" y="53022"/>
                  <a:pt x="4800" y="53955"/>
                </a:cubicBezTo>
                <a:cubicBezTo>
                  <a:pt x="0" y="59533"/>
                  <a:pt x="0" y="59533"/>
                  <a:pt x="0" y="59533"/>
                </a:cubicBezTo>
                <a:cubicBezTo>
                  <a:pt x="7200" y="58605"/>
                  <a:pt x="7200" y="58605"/>
                  <a:pt x="7200" y="58605"/>
                </a:cubicBezTo>
                <a:cubicBezTo>
                  <a:pt x="8800" y="57672"/>
                  <a:pt x="10400" y="56744"/>
                  <a:pt x="12000" y="55816"/>
                </a:cubicBezTo>
                <a:cubicBezTo>
                  <a:pt x="13600" y="54883"/>
                  <a:pt x="14400" y="54883"/>
                  <a:pt x="16000" y="53955"/>
                </a:cubicBezTo>
                <a:cubicBezTo>
                  <a:pt x="16000" y="53955"/>
                  <a:pt x="16800" y="53955"/>
                  <a:pt x="16800" y="53955"/>
                </a:cubicBezTo>
                <a:cubicBezTo>
                  <a:pt x="19200" y="53955"/>
                  <a:pt x="20800" y="54883"/>
                  <a:pt x="23200" y="56744"/>
                </a:cubicBezTo>
                <a:cubicBezTo>
                  <a:pt x="28800" y="62327"/>
                  <a:pt x="32800" y="69766"/>
                  <a:pt x="34400" y="75350"/>
                </a:cubicBezTo>
                <a:cubicBezTo>
                  <a:pt x="35200" y="76277"/>
                  <a:pt x="36000" y="78138"/>
                  <a:pt x="36000" y="79072"/>
                </a:cubicBezTo>
                <a:cubicBezTo>
                  <a:pt x="36800" y="80927"/>
                  <a:pt x="38400" y="82788"/>
                  <a:pt x="38400" y="84650"/>
                </a:cubicBezTo>
                <a:cubicBezTo>
                  <a:pt x="38400" y="85583"/>
                  <a:pt x="38400" y="86511"/>
                  <a:pt x="38400" y="87444"/>
                </a:cubicBezTo>
                <a:cubicBezTo>
                  <a:pt x="39200" y="89300"/>
                  <a:pt x="39200" y="90233"/>
                  <a:pt x="39200" y="92094"/>
                </a:cubicBezTo>
                <a:cubicBezTo>
                  <a:pt x="40000" y="94883"/>
                  <a:pt x="41600" y="99533"/>
                  <a:pt x="44000" y="102327"/>
                </a:cubicBezTo>
                <a:cubicBezTo>
                  <a:pt x="45600" y="103255"/>
                  <a:pt x="46400" y="103255"/>
                  <a:pt x="48000" y="103255"/>
                </a:cubicBezTo>
                <a:cubicBezTo>
                  <a:pt x="48800" y="103255"/>
                  <a:pt x="48800" y="103255"/>
                  <a:pt x="49600" y="103255"/>
                </a:cubicBezTo>
                <a:cubicBezTo>
                  <a:pt x="50400" y="103255"/>
                  <a:pt x="51200" y="103255"/>
                  <a:pt x="51200" y="103255"/>
                </a:cubicBezTo>
                <a:cubicBezTo>
                  <a:pt x="52000" y="103255"/>
                  <a:pt x="52000" y="103255"/>
                  <a:pt x="52000" y="103255"/>
                </a:cubicBezTo>
                <a:cubicBezTo>
                  <a:pt x="52000" y="103255"/>
                  <a:pt x="52800" y="103255"/>
                  <a:pt x="52000" y="105116"/>
                </a:cubicBezTo>
                <a:cubicBezTo>
                  <a:pt x="52000" y="106977"/>
                  <a:pt x="52800" y="108838"/>
                  <a:pt x="52800" y="110700"/>
                </a:cubicBezTo>
                <a:cubicBezTo>
                  <a:pt x="53600" y="113488"/>
                  <a:pt x="54400" y="119072"/>
                  <a:pt x="59200" y="120000"/>
                </a:cubicBezTo>
                <a:cubicBezTo>
                  <a:pt x="60000" y="120000"/>
                  <a:pt x="60000" y="120000"/>
                  <a:pt x="60800" y="120000"/>
                </a:cubicBezTo>
                <a:cubicBezTo>
                  <a:pt x="63200" y="120000"/>
                  <a:pt x="64800" y="119072"/>
                  <a:pt x="66400" y="117211"/>
                </a:cubicBezTo>
                <a:cubicBezTo>
                  <a:pt x="67200" y="117211"/>
                  <a:pt x="68000" y="117211"/>
                  <a:pt x="68000" y="116277"/>
                </a:cubicBezTo>
                <a:cubicBezTo>
                  <a:pt x="68800" y="116277"/>
                  <a:pt x="69600" y="115350"/>
                  <a:pt x="70400" y="115350"/>
                </a:cubicBezTo>
                <a:cubicBezTo>
                  <a:pt x="72000" y="115350"/>
                  <a:pt x="72000" y="115350"/>
                  <a:pt x="72000" y="115350"/>
                </a:cubicBezTo>
                <a:cubicBezTo>
                  <a:pt x="72000" y="115350"/>
                  <a:pt x="72800" y="115350"/>
                  <a:pt x="73600" y="115350"/>
                </a:cubicBezTo>
                <a:cubicBezTo>
                  <a:pt x="73600" y="115350"/>
                  <a:pt x="74400" y="115350"/>
                  <a:pt x="74400" y="115350"/>
                </a:cubicBezTo>
                <a:cubicBezTo>
                  <a:pt x="75200" y="115350"/>
                  <a:pt x="76800" y="115350"/>
                  <a:pt x="77600" y="113488"/>
                </a:cubicBezTo>
                <a:cubicBezTo>
                  <a:pt x="78400" y="113488"/>
                  <a:pt x="79200" y="112555"/>
                  <a:pt x="79200" y="112555"/>
                </a:cubicBezTo>
                <a:cubicBezTo>
                  <a:pt x="80000" y="111627"/>
                  <a:pt x="80000" y="111627"/>
                  <a:pt x="80800" y="110700"/>
                </a:cubicBezTo>
                <a:cubicBezTo>
                  <a:pt x="86400" y="106044"/>
                  <a:pt x="92000" y="100466"/>
                  <a:pt x="97600" y="93022"/>
                </a:cubicBezTo>
                <a:cubicBezTo>
                  <a:pt x="99200" y="91161"/>
                  <a:pt x="99200" y="91161"/>
                  <a:pt x="99200" y="91161"/>
                </a:cubicBezTo>
                <a:cubicBezTo>
                  <a:pt x="100000" y="90233"/>
                  <a:pt x="101600" y="88372"/>
                  <a:pt x="102400" y="87444"/>
                </a:cubicBezTo>
                <a:cubicBezTo>
                  <a:pt x="103200" y="86511"/>
                  <a:pt x="103200" y="86511"/>
                  <a:pt x="103200" y="86511"/>
                </a:cubicBezTo>
                <a:cubicBezTo>
                  <a:pt x="104000" y="86511"/>
                  <a:pt x="104800" y="84650"/>
                  <a:pt x="104800" y="84650"/>
                </a:cubicBezTo>
                <a:cubicBezTo>
                  <a:pt x="105600" y="84650"/>
                  <a:pt x="105600" y="85583"/>
                  <a:pt x="106400" y="85583"/>
                </a:cubicBezTo>
                <a:cubicBezTo>
                  <a:pt x="107200" y="87444"/>
                  <a:pt x="108000" y="88372"/>
                  <a:pt x="110400" y="89300"/>
                </a:cubicBezTo>
                <a:cubicBezTo>
                  <a:pt x="115200" y="89300"/>
                  <a:pt x="115200" y="89300"/>
                  <a:pt x="115200" y="89300"/>
                </a:cubicBezTo>
                <a:cubicBezTo>
                  <a:pt x="112800" y="84650"/>
                  <a:pt x="112800" y="84650"/>
                  <a:pt x="112800" y="84650"/>
                </a:cubicBezTo>
                <a:cubicBezTo>
                  <a:pt x="113600" y="80927"/>
                  <a:pt x="115200" y="76277"/>
                  <a:pt x="115200" y="72555"/>
                </a:cubicBezTo>
                <a:cubicBezTo>
                  <a:pt x="116800" y="66977"/>
                  <a:pt x="118400" y="61394"/>
                  <a:pt x="120000" y="55816"/>
                </a:cubicBezTo>
                <a:cubicBezTo>
                  <a:pt x="120000" y="54883"/>
                  <a:pt x="120000" y="54883"/>
                  <a:pt x="120000" y="54883"/>
                </a:cubicBezTo>
                <a:lnTo>
                  <a:pt x="120000" y="53022"/>
                </a:ln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8" name="Shape 78"/>
          <p:cNvSpPr/>
          <p:nvPr/>
        </p:nvSpPr>
        <p:spPr>
          <a:xfrm>
            <a:off x="8332417" y="2435662"/>
            <a:ext cx="250820" cy="332479"/>
          </a:xfrm>
          <a:custGeom>
            <a:avLst/>
            <a:gdLst/>
            <a:ahLst/>
            <a:cxnLst/>
            <a:rect l="0" t="0" r="0" b="0"/>
            <a:pathLst>
              <a:path w="120000" h="120000" extrusionOk="0">
                <a:moveTo>
                  <a:pt x="116018" y="8183"/>
                </a:moveTo>
                <a:cubicBezTo>
                  <a:pt x="115019" y="7272"/>
                  <a:pt x="114021" y="7272"/>
                  <a:pt x="114021" y="7272"/>
                </a:cubicBezTo>
                <a:cubicBezTo>
                  <a:pt x="113028" y="6361"/>
                  <a:pt x="113028" y="5455"/>
                  <a:pt x="113028" y="4544"/>
                </a:cubicBezTo>
                <a:cubicBezTo>
                  <a:pt x="112030" y="2727"/>
                  <a:pt x="111038" y="0"/>
                  <a:pt x="107050" y="0"/>
                </a:cubicBezTo>
                <a:cubicBezTo>
                  <a:pt x="106052" y="0"/>
                  <a:pt x="106052" y="0"/>
                  <a:pt x="105059" y="0"/>
                </a:cubicBezTo>
                <a:cubicBezTo>
                  <a:pt x="102070" y="0"/>
                  <a:pt x="101072" y="1816"/>
                  <a:pt x="99081" y="2727"/>
                </a:cubicBezTo>
                <a:cubicBezTo>
                  <a:pt x="97090" y="3638"/>
                  <a:pt x="96091" y="4544"/>
                  <a:pt x="94100" y="4544"/>
                </a:cubicBezTo>
                <a:cubicBezTo>
                  <a:pt x="94100" y="4544"/>
                  <a:pt x="93108" y="4544"/>
                  <a:pt x="93108" y="4544"/>
                </a:cubicBezTo>
                <a:cubicBezTo>
                  <a:pt x="91111" y="3638"/>
                  <a:pt x="91111" y="3638"/>
                  <a:pt x="91111" y="3638"/>
                </a:cubicBezTo>
                <a:cubicBezTo>
                  <a:pt x="90119" y="3638"/>
                  <a:pt x="89120" y="3638"/>
                  <a:pt x="88122" y="3638"/>
                </a:cubicBezTo>
                <a:cubicBezTo>
                  <a:pt x="85138" y="3638"/>
                  <a:pt x="82149" y="4544"/>
                  <a:pt x="80158" y="7272"/>
                </a:cubicBezTo>
                <a:cubicBezTo>
                  <a:pt x="77169" y="10000"/>
                  <a:pt x="77169" y="10000"/>
                  <a:pt x="76171" y="10000"/>
                </a:cubicBezTo>
                <a:cubicBezTo>
                  <a:pt x="75178" y="10000"/>
                  <a:pt x="74180" y="10000"/>
                  <a:pt x="73182" y="9088"/>
                </a:cubicBezTo>
                <a:cubicBezTo>
                  <a:pt x="71191" y="9088"/>
                  <a:pt x="70198" y="9088"/>
                  <a:pt x="69200" y="9088"/>
                </a:cubicBezTo>
                <a:cubicBezTo>
                  <a:pt x="66211" y="9088"/>
                  <a:pt x="64220" y="9088"/>
                  <a:pt x="63221" y="10911"/>
                </a:cubicBezTo>
                <a:cubicBezTo>
                  <a:pt x="62229" y="11816"/>
                  <a:pt x="61230" y="12727"/>
                  <a:pt x="61230" y="12727"/>
                </a:cubicBezTo>
                <a:cubicBezTo>
                  <a:pt x="61230" y="13638"/>
                  <a:pt x="61230" y="13638"/>
                  <a:pt x="60232" y="13638"/>
                </a:cubicBezTo>
                <a:cubicBezTo>
                  <a:pt x="60232" y="14544"/>
                  <a:pt x="59239" y="15455"/>
                  <a:pt x="58241" y="15455"/>
                </a:cubicBezTo>
                <a:cubicBezTo>
                  <a:pt x="57249" y="15455"/>
                  <a:pt x="57249" y="15455"/>
                  <a:pt x="57249" y="15455"/>
                </a:cubicBezTo>
                <a:cubicBezTo>
                  <a:pt x="56250" y="15455"/>
                  <a:pt x="56250" y="15455"/>
                  <a:pt x="56250" y="15455"/>
                </a:cubicBezTo>
                <a:cubicBezTo>
                  <a:pt x="55252" y="15455"/>
                  <a:pt x="54259" y="15455"/>
                  <a:pt x="54259" y="16361"/>
                </a:cubicBezTo>
                <a:cubicBezTo>
                  <a:pt x="53261" y="16361"/>
                  <a:pt x="52268" y="16361"/>
                  <a:pt x="51270" y="16361"/>
                </a:cubicBezTo>
                <a:cubicBezTo>
                  <a:pt x="50272" y="17272"/>
                  <a:pt x="49279" y="17272"/>
                  <a:pt x="49279" y="17272"/>
                </a:cubicBezTo>
                <a:cubicBezTo>
                  <a:pt x="47283" y="17272"/>
                  <a:pt x="45292" y="17272"/>
                  <a:pt x="44299" y="17272"/>
                </a:cubicBezTo>
                <a:cubicBezTo>
                  <a:pt x="42302" y="17272"/>
                  <a:pt x="40311" y="17272"/>
                  <a:pt x="39319" y="17272"/>
                </a:cubicBezTo>
                <a:cubicBezTo>
                  <a:pt x="38321" y="17272"/>
                  <a:pt x="37322" y="17272"/>
                  <a:pt x="37322" y="17272"/>
                </a:cubicBezTo>
                <a:cubicBezTo>
                  <a:pt x="35331" y="17272"/>
                  <a:pt x="35331" y="17272"/>
                  <a:pt x="35331" y="17272"/>
                </a:cubicBezTo>
                <a:cubicBezTo>
                  <a:pt x="34339" y="19088"/>
                  <a:pt x="34339" y="19088"/>
                  <a:pt x="34339" y="19088"/>
                </a:cubicBezTo>
                <a:cubicBezTo>
                  <a:pt x="31349" y="24544"/>
                  <a:pt x="30351" y="30000"/>
                  <a:pt x="29359" y="34544"/>
                </a:cubicBezTo>
                <a:cubicBezTo>
                  <a:pt x="28360" y="37272"/>
                  <a:pt x="27362" y="40000"/>
                  <a:pt x="26369" y="42727"/>
                </a:cubicBezTo>
                <a:cubicBezTo>
                  <a:pt x="24373" y="49088"/>
                  <a:pt x="24373" y="49088"/>
                  <a:pt x="24373" y="49088"/>
                </a:cubicBezTo>
                <a:cubicBezTo>
                  <a:pt x="31349" y="45455"/>
                  <a:pt x="31349" y="45455"/>
                  <a:pt x="31349" y="45455"/>
                </a:cubicBezTo>
                <a:cubicBezTo>
                  <a:pt x="32342" y="44544"/>
                  <a:pt x="34339" y="44544"/>
                  <a:pt x="35331" y="44544"/>
                </a:cubicBezTo>
                <a:cubicBezTo>
                  <a:pt x="37322" y="43638"/>
                  <a:pt x="38321" y="43638"/>
                  <a:pt x="40311" y="43638"/>
                </a:cubicBezTo>
                <a:cubicBezTo>
                  <a:pt x="41310" y="42727"/>
                  <a:pt x="41310" y="42727"/>
                  <a:pt x="42302" y="41816"/>
                </a:cubicBezTo>
                <a:cubicBezTo>
                  <a:pt x="42302" y="42727"/>
                  <a:pt x="41310" y="43638"/>
                  <a:pt x="41310" y="44544"/>
                </a:cubicBezTo>
                <a:cubicBezTo>
                  <a:pt x="40311" y="45455"/>
                  <a:pt x="40311" y="46361"/>
                  <a:pt x="39319" y="47272"/>
                </a:cubicBezTo>
                <a:cubicBezTo>
                  <a:pt x="39319" y="47272"/>
                  <a:pt x="38321" y="47272"/>
                  <a:pt x="37322" y="46361"/>
                </a:cubicBezTo>
                <a:cubicBezTo>
                  <a:pt x="36330" y="46361"/>
                  <a:pt x="34339" y="45455"/>
                  <a:pt x="33340" y="45455"/>
                </a:cubicBezTo>
                <a:cubicBezTo>
                  <a:pt x="32342" y="45455"/>
                  <a:pt x="32342" y="45455"/>
                  <a:pt x="32342" y="45455"/>
                </a:cubicBezTo>
                <a:cubicBezTo>
                  <a:pt x="27362" y="46361"/>
                  <a:pt x="25371" y="50000"/>
                  <a:pt x="23380" y="51816"/>
                </a:cubicBezTo>
                <a:cubicBezTo>
                  <a:pt x="22382" y="52727"/>
                  <a:pt x="22382" y="53638"/>
                  <a:pt x="21389" y="53638"/>
                </a:cubicBezTo>
                <a:cubicBezTo>
                  <a:pt x="20391" y="54544"/>
                  <a:pt x="19393" y="56361"/>
                  <a:pt x="18400" y="57272"/>
                </a:cubicBezTo>
                <a:cubicBezTo>
                  <a:pt x="9432" y="67272"/>
                  <a:pt x="-2518" y="80000"/>
                  <a:pt x="470" y="93638"/>
                </a:cubicBezTo>
                <a:cubicBezTo>
                  <a:pt x="1463" y="97272"/>
                  <a:pt x="3460" y="100911"/>
                  <a:pt x="6443" y="105455"/>
                </a:cubicBezTo>
                <a:cubicBezTo>
                  <a:pt x="7441" y="106361"/>
                  <a:pt x="8440" y="107272"/>
                  <a:pt x="9432" y="108183"/>
                </a:cubicBezTo>
                <a:cubicBezTo>
                  <a:pt x="9432" y="109088"/>
                  <a:pt x="10431" y="109088"/>
                  <a:pt x="10431" y="110000"/>
                </a:cubicBezTo>
                <a:cubicBezTo>
                  <a:pt x="10431" y="110000"/>
                  <a:pt x="11429" y="110000"/>
                  <a:pt x="11429" y="110911"/>
                </a:cubicBezTo>
                <a:cubicBezTo>
                  <a:pt x="11429" y="111816"/>
                  <a:pt x="11429" y="112727"/>
                  <a:pt x="12422" y="113638"/>
                </a:cubicBezTo>
                <a:cubicBezTo>
                  <a:pt x="14412" y="116361"/>
                  <a:pt x="18400" y="118183"/>
                  <a:pt x="20391" y="119088"/>
                </a:cubicBezTo>
                <a:cubicBezTo>
                  <a:pt x="22382" y="120000"/>
                  <a:pt x="23380" y="120000"/>
                  <a:pt x="25371" y="120000"/>
                </a:cubicBezTo>
                <a:cubicBezTo>
                  <a:pt x="28360" y="120000"/>
                  <a:pt x="31349" y="119088"/>
                  <a:pt x="33340" y="116361"/>
                </a:cubicBezTo>
                <a:cubicBezTo>
                  <a:pt x="34339" y="115455"/>
                  <a:pt x="35331" y="114544"/>
                  <a:pt x="36330" y="113638"/>
                </a:cubicBezTo>
                <a:cubicBezTo>
                  <a:pt x="36330" y="112727"/>
                  <a:pt x="36330" y="111816"/>
                  <a:pt x="37322" y="111816"/>
                </a:cubicBezTo>
                <a:cubicBezTo>
                  <a:pt x="37322" y="110911"/>
                  <a:pt x="38321" y="110911"/>
                  <a:pt x="38321" y="110000"/>
                </a:cubicBezTo>
                <a:cubicBezTo>
                  <a:pt x="39319" y="109088"/>
                  <a:pt x="40311" y="108183"/>
                  <a:pt x="40311" y="107272"/>
                </a:cubicBezTo>
                <a:cubicBezTo>
                  <a:pt x="42302" y="104544"/>
                  <a:pt x="44299" y="100911"/>
                  <a:pt x="46290" y="96361"/>
                </a:cubicBezTo>
                <a:cubicBezTo>
                  <a:pt x="46290" y="95455"/>
                  <a:pt x="46290" y="95455"/>
                  <a:pt x="46290" y="94544"/>
                </a:cubicBezTo>
                <a:cubicBezTo>
                  <a:pt x="47283" y="92727"/>
                  <a:pt x="47283" y="90911"/>
                  <a:pt x="48281" y="89088"/>
                </a:cubicBezTo>
                <a:cubicBezTo>
                  <a:pt x="49279" y="88183"/>
                  <a:pt x="49279" y="88183"/>
                  <a:pt x="49279" y="87272"/>
                </a:cubicBezTo>
                <a:cubicBezTo>
                  <a:pt x="51270" y="85455"/>
                  <a:pt x="52268" y="82727"/>
                  <a:pt x="52268" y="80000"/>
                </a:cubicBezTo>
                <a:cubicBezTo>
                  <a:pt x="52268" y="78183"/>
                  <a:pt x="52268" y="76361"/>
                  <a:pt x="52268" y="75455"/>
                </a:cubicBezTo>
                <a:cubicBezTo>
                  <a:pt x="51270" y="74544"/>
                  <a:pt x="51270" y="74544"/>
                  <a:pt x="51270" y="73638"/>
                </a:cubicBezTo>
                <a:cubicBezTo>
                  <a:pt x="51270" y="70000"/>
                  <a:pt x="51270" y="68183"/>
                  <a:pt x="53261" y="67272"/>
                </a:cubicBezTo>
                <a:cubicBezTo>
                  <a:pt x="57249" y="65455"/>
                  <a:pt x="60232" y="63638"/>
                  <a:pt x="63221" y="61816"/>
                </a:cubicBezTo>
                <a:cubicBezTo>
                  <a:pt x="66211" y="60911"/>
                  <a:pt x="66211" y="60911"/>
                  <a:pt x="66211" y="60911"/>
                </a:cubicBezTo>
                <a:cubicBezTo>
                  <a:pt x="67209" y="60000"/>
                  <a:pt x="68201" y="60000"/>
                  <a:pt x="69200" y="59088"/>
                </a:cubicBezTo>
                <a:cubicBezTo>
                  <a:pt x="71191" y="59088"/>
                  <a:pt x="72189" y="59088"/>
                  <a:pt x="73182" y="58183"/>
                </a:cubicBezTo>
                <a:cubicBezTo>
                  <a:pt x="76171" y="57272"/>
                  <a:pt x="79160" y="54544"/>
                  <a:pt x="81151" y="52727"/>
                </a:cubicBezTo>
                <a:cubicBezTo>
                  <a:pt x="82149" y="50911"/>
                  <a:pt x="84140" y="50000"/>
                  <a:pt x="85138" y="49088"/>
                </a:cubicBezTo>
                <a:cubicBezTo>
                  <a:pt x="89120" y="46361"/>
                  <a:pt x="91111" y="43638"/>
                  <a:pt x="94100" y="40000"/>
                </a:cubicBezTo>
                <a:cubicBezTo>
                  <a:pt x="95099" y="39088"/>
                  <a:pt x="96091" y="38183"/>
                  <a:pt x="97090" y="37272"/>
                </a:cubicBezTo>
                <a:cubicBezTo>
                  <a:pt x="101072" y="32727"/>
                  <a:pt x="105059" y="28183"/>
                  <a:pt x="110039" y="24544"/>
                </a:cubicBezTo>
                <a:cubicBezTo>
                  <a:pt x="110039" y="24544"/>
                  <a:pt x="111038" y="23638"/>
                  <a:pt x="111038" y="23638"/>
                </a:cubicBezTo>
                <a:cubicBezTo>
                  <a:pt x="116018" y="19088"/>
                  <a:pt x="120000" y="16361"/>
                  <a:pt x="120000" y="12727"/>
                </a:cubicBezTo>
                <a:cubicBezTo>
                  <a:pt x="120000" y="10000"/>
                  <a:pt x="117010" y="9088"/>
                  <a:pt x="116018" y="8183"/>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9" name="Shape 79"/>
          <p:cNvSpPr/>
          <p:nvPr/>
        </p:nvSpPr>
        <p:spPr>
          <a:xfrm>
            <a:off x="8454022" y="2256121"/>
            <a:ext cx="29807" cy="65547"/>
          </a:xfrm>
          <a:custGeom>
            <a:avLst/>
            <a:gdLst/>
            <a:ahLst/>
            <a:cxnLst/>
            <a:rect l="0" t="0" r="0" b="0"/>
            <a:pathLst>
              <a:path w="120000" h="120000" extrusionOk="0">
                <a:moveTo>
                  <a:pt x="117711" y="9233"/>
                </a:moveTo>
                <a:cubicBezTo>
                  <a:pt x="117711" y="9233"/>
                  <a:pt x="109303" y="0"/>
                  <a:pt x="84079" y="0"/>
                </a:cubicBezTo>
                <a:cubicBezTo>
                  <a:pt x="75671" y="0"/>
                  <a:pt x="75671" y="0"/>
                  <a:pt x="75671" y="0"/>
                </a:cubicBezTo>
                <a:cubicBezTo>
                  <a:pt x="25223" y="4616"/>
                  <a:pt x="0" y="69233"/>
                  <a:pt x="0" y="92305"/>
                </a:cubicBezTo>
                <a:cubicBezTo>
                  <a:pt x="8407" y="120000"/>
                  <a:pt x="33631" y="120000"/>
                  <a:pt x="42039" y="120000"/>
                </a:cubicBezTo>
                <a:cubicBezTo>
                  <a:pt x="50447" y="120000"/>
                  <a:pt x="50447" y="120000"/>
                  <a:pt x="50447" y="120000"/>
                </a:cubicBezTo>
                <a:cubicBezTo>
                  <a:pt x="50447" y="120000"/>
                  <a:pt x="50447" y="120000"/>
                  <a:pt x="50447" y="120000"/>
                </a:cubicBezTo>
                <a:cubicBezTo>
                  <a:pt x="84079" y="120000"/>
                  <a:pt x="84079" y="101538"/>
                  <a:pt x="75671" y="92305"/>
                </a:cubicBezTo>
                <a:cubicBezTo>
                  <a:pt x="75671" y="92305"/>
                  <a:pt x="75671" y="92305"/>
                  <a:pt x="75671" y="92305"/>
                </a:cubicBezTo>
                <a:cubicBezTo>
                  <a:pt x="84079" y="73844"/>
                  <a:pt x="84079" y="64616"/>
                  <a:pt x="100895" y="50766"/>
                </a:cubicBezTo>
                <a:cubicBezTo>
                  <a:pt x="100895" y="50766"/>
                  <a:pt x="100895" y="50766"/>
                  <a:pt x="100895" y="46155"/>
                </a:cubicBezTo>
                <a:cubicBezTo>
                  <a:pt x="109303" y="36922"/>
                  <a:pt x="126119" y="23077"/>
                  <a:pt x="117711" y="9233"/>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0" name="Shape 80"/>
          <p:cNvSpPr/>
          <p:nvPr/>
        </p:nvSpPr>
        <p:spPr>
          <a:xfrm>
            <a:off x="8553479" y="1728903"/>
            <a:ext cx="380010" cy="478771"/>
          </a:xfrm>
          <a:custGeom>
            <a:avLst/>
            <a:gdLst/>
            <a:ahLst/>
            <a:cxnLst/>
            <a:rect l="0" t="0" r="0" b="0"/>
            <a:pathLst>
              <a:path w="120000" h="120000" extrusionOk="0">
                <a:moveTo>
                  <a:pt x="118958" y="80844"/>
                </a:moveTo>
                <a:cubicBezTo>
                  <a:pt x="118958" y="80211"/>
                  <a:pt x="118298" y="79577"/>
                  <a:pt x="118298" y="79577"/>
                </a:cubicBezTo>
                <a:cubicBezTo>
                  <a:pt x="116327" y="75155"/>
                  <a:pt x="116327" y="72000"/>
                  <a:pt x="116327" y="66950"/>
                </a:cubicBezTo>
                <a:cubicBezTo>
                  <a:pt x="116327" y="65683"/>
                  <a:pt x="116327" y="65683"/>
                  <a:pt x="116327" y="65683"/>
                </a:cubicBezTo>
                <a:cubicBezTo>
                  <a:pt x="116987" y="63788"/>
                  <a:pt x="116987" y="61894"/>
                  <a:pt x="116987" y="60633"/>
                </a:cubicBezTo>
                <a:cubicBezTo>
                  <a:pt x="116987" y="60000"/>
                  <a:pt x="116327" y="58105"/>
                  <a:pt x="113040" y="58105"/>
                </a:cubicBezTo>
                <a:cubicBezTo>
                  <a:pt x="113040" y="58105"/>
                  <a:pt x="110415" y="58105"/>
                  <a:pt x="109754" y="59366"/>
                </a:cubicBezTo>
                <a:cubicBezTo>
                  <a:pt x="108444" y="60000"/>
                  <a:pt x="108444" y="61894"/>
                  <a:pt x="108444" y="63155"/>
                </a:cubicBezTo>
                <a:cubicBezTo>
                  <a:pt x="108444" y="63155"/>
                  <a:pt x="108444" y="63155"/>
                  <a:pt x="107783" y="63788"/>
                </a:cubicBezTo>
                <a:cubicBezTo>
                  <a:pt x="107783" y="64422"/>
                  <a:pt x="107783" y="64422"/>
                  <a:pt x="107783" y="64422"/>
                </a:cubicBezTo>
                <a:cubicBezTo>
                  <a:pt x="107783" y="66950"/>
                  <a:pt x="107128" y="67577"/>
                  <a:pt x="106468" y="67577"/>
                </a:cubicBezTo>
                <a:cubicBezTo>
                  <a:pt x="105813" y="67577"/>
                  <a:pt x="105813" y="67577"/>
                  <a:pt x="105813" y="67577"/>
                </a:cubicBezTo>
                <a:cubicBezTo>
                  <a:pt x="104497" y="66316"/>
                  <a:pt x="104497" y="62527"/>
                  <a:pt x="104497" y="61261"/>
                </a:cubicBezTo>
                <a:cubicBezTo>
                  <a:pt x="104497" y="57472"/>
                  <a:pt x="104497" y="57472"/>
                  <a:pt x="104497" y="57472"/>
                </a:cubicBezTo>
                <a:cubicBezTo>
                  <a:pt x="104497" y="57472"/>
                  <a:pt x="104497" y="56844"/>
                  <a:pt x="104497" y="56844"/>
                </a:cubicBezTo>
                <a:cubicBezTo>
                  <a:pt x="105158" y="54950"/>
                  <a:pt x="105158" y="52422"/>
                  <a:pt x="103181" y="51155"/>
                </a:cubicBezTo>
                <a:cubicBezTo>
                  <a:pt x="102526" y="51155"/>
                  <a:pt x="101871" y="50527"/>
                  <a:pt x="101211" y="50527"/>
                </a:cubicBezTo>
                <a:cubicBezTo>
                  <a:pt x="99895" y="50527"/>
                  <a:pt x="98585" y="51155"/>
                  <a:pt x="97924" y="51788"/>
                </a:cubicBezTo>
                <a:cubicBezTo>
                  <a:pt x="96614" y="52422"/>
                  <a:pt x="96614" y="54316"/>
                  <a:pt x="95954" y="54950"/>
                </a:cubicBezTo>
                <a:cubicBezTo>
                  <a:pt x="95954" y="55577"/>
                  <a:pt x="95954" y="56211"/>
                  <a:pt x="95954" y="56211"/>
                </a:cubicBezTo>
                <a:cubicBezTo>
                  <a:pt x="95954" y="56844"/>
                  <a:pt x="95954" y="56844"/>
                  <a:pt x="95954" y="56844"/>
                </a:cubicBezTo>
                <a:cubicBezTo>
                  <a:pt x="95954" y="56844"/>
                  <a:pt x="95299" y="56844"/>
                  <a:pt x="95299" y="57472"/>
                </a:cubicBezTo>
                <a:cubicBezTo>
                  <a:pt x="95299" y="57472"/>
                  <a:pt x="94638" y="58105"/>
                  <a:pt x="94638" y="58738"/>
                </a:cubicBezTo>
                <a:cubicBezTo>
                  <a:pt x="93983" y="59366"/>
                  <a:pt x="93983" y="60633"/>
                  <a:pt x="93983" y="61261"/>
                </a:cubicBezTo>
                <a:cubicBezTo>
                  <a:pt x="93983" y="63155"/>
                  <a:pt x="94638" y="64422"/>
                  <a:pt x="95299" y="66316"/>
                </a:cubicBezTo>
                <a:cubicBezTo>
                  <a:pt x="95299" y="65683"/>
                  <a:pt x="95299" y="65683"/>
                  <a:pt x="94638" y="65683"/>
                </a:cubicBezTo>
                <a:cubicBezTo>
                  <a:pt x="93983" y="64422"/>
                  <a:pt x="93328" y="63155"/>
                  <a:pt x="92667" y="61894"/>
                </a:cubicBezTo>
                <a:cubicBezTo>
                  <a:pt x="92667" y="61894"/>
                  <a:pt x="92667" y="61894"/>
                  <a:pt x="92667" y="61261"/>
                </a:cubicBezTo>
                <a:cubicBezTo>
                  <a:pt x="92667" y="61261"/>
                  <a:pt x="92667" y="60633"/>
                  <a:pt x="92667" y="60633"/>
                </a:cubicBezTo>
                <a:cubicBezTo>
                  <a:pt x="92667" y="60000"/>
                  <a:pt x="92667" y="59366"/>
                  <a:pt x="92667" y="59366"/>
                </a:cubicBezTo>
                <a:cubicBezTo>
                  <a:pt x="92667" y="58738"/>
                  <a:pt x="92012" y="58738"/>
                  <a:pt x="92012" y="58105"/>
                </a:cubicBezTo>
                <a:cubicBezTo>
                  <a:pt x="92012" y="56844"/>
                  <a:pt x="92667" y="54950"/>
                  <a:pt x="93328" y="53050"/>
                </a:cubicBezTo>
                <a:cubicBezTo>
                  <a:pt x="93983" y="52422"/>
                  <a:pt x="93983" y="52422"/>
                  <a:pt x="93983" y="52422"/>
                </a:cubicBezTo>
                <a:cubicBezTo>
                  <a:pt x="95299" y="48633"/>
                  <a:pt x="96614" y="45472"/>
                  <a:pt x="95299" y="42950"/>
                </a:cubicBezTo>
                <a:cubicBezTo>
                  <a:pt x="94638" y="42316"/>
                  <a:pt x="93983" y="41683"/>
                  <a:pt x="92012" y="41683"/>
                </a:cubicBezTo>
                <a:cubicBezTo>
                  <a:pt x="90041" y="41683"/>
                  <a:pt x="87410" y="42950"/>
                  <a:pt x="86094" y="44844"/>
                </a:cubicBezTo>
                <a:cubicBezTo>
                  <a:pt x="85439" y="46105"/>
                  <a:pt x="85439" y="47366"/>
                  <a:pt x="85439" y="48000"/>
                </a:cubicBezTo>
                <a:cubicBezTo>
                  <a:pt x="84779" y="48633"/>
                  <a:pt x="84779" y="49261"/>
                  <a:pt x="84779" y="49261"/>
                </a:cubicBezTo>
                <a:cubicBezTo>
                  <a:pt x="84779" y="49894"/>
                  <a:pt x="84779" y="49894"/>
                  <a:pt x="84779" y="49894"/>
                </a:cubicBezTo>
                <a:cubicBezTo>
                  <a:pt x="84779" y="50527"/>
                  <a:pt x="84124" y="50527"/>
                  <a:pt x="84124" y="51155"/>
                </a:cubicBezTo>
                <a:cubicBezTo>
                  <a:pt x="84124" y="51788"/>
                  <a:pt x="84124" y="52422"/>
                  <a:pt x="84124" y="53050"/>
                </a:cubicBezTo>
                <a:cubicBezTo>
                  <a:pt x="84124" y="53050"/>
                  <a:pt x="84124" y="53050"/>
                  <a:pt x="84124" y="53050"/>
                </a:cubicBezTo>
                <a:cubicBezTo>
                  <a:pt x="84124" y="53050"/>
                  <a:pt x="84124" y="53050"/>
                  <a:pt x="84124" y="53050"/>
                </a:cubicBezTo>
                <a:cubicBezTo>
                  <a:pt x="84124" y="53683"/>
                  <a:pt x="84124" y="53683"/>
                  <a:pt x="84124" y="53683"/>
                </a:cubicBezTo>
                <a:cubicBezTo>
                  <a:pt x="84124" y="53050"/>
                  <a:pt x="84124" y="52422"/>
                  <a:pt x="84124" y="52422"/>
                </a:cubicBezTo>
                <a:cubicBezTo>
                  <a:pt x="83469" y="50527"/>
                  <a:pt x="83469" y="49261"/>
                  <a:pt x="82153" y="48000"/>
                </a:cubicBezTo>
                <a:cubicBezTo>
                  <a:pt x="81498" y="46738"/>
                  <a:pt x="80182" y="46738"/>
                  <a:pt x="79522" y="46738"/>
                </a:cubicBezTo>
                <a:cubicBezTo>
                  <a:pt x="78867" y="46738"/>
                  <a:pt x="78867" y="46738"/>
                  <a:pt x="78867" y="46738"/>
                </a:cubicBezTo>
                <a:cubicBezTo>
                  <a:pt x="76896" y="46105"/>
                  <a:pt x="76896" y="45472"/>
                  <a:pt x="76235" y="42316"/>
                </a:cubicBezTo>
                <a:cubicBezTo>
                  <a:pt x="76235" y="42316"/>
                  <a:pt x="76235" y="42316"/>
                  <a:pt x="76235" y="42316"/>
                </a:cubicBezTo>
                <a:cubicBezTo>
                  <a:pt x="76235" y="41050"/>
                  <a:pt x="76235" y="40422"/>
                  <a:pt x="76235" y="39788"/>
                </a:cubicBezTo>
                <a:cubicBezTo>
                  <a:pt x="76235" y="38527"/>
                  <a:pt x="76896" y="37261"/>
                  <a:pt x="76235" y="35366"/>
                </a:cubicBezTo>
                <a:cubicBezTo>
                  <a:pt x="74265" y="32211"/>
                  <a:pt x="70978" y="31577"/>
                  <a:pt x="68353" y="31577"/>
                </a:cubicBezTo>
                <a:cubicBezTo>
                  <a:pt x="68353" y="31577"/>
                  <a:pt x="68353" y="31577"/>
                  <a:pt x="67692" y="31577"/>
                </a:cubicBezTo>
                <a:cubicBezTo>
                  <a:pt x="64406" y="31577"/>
                  <a:pt x="62435" y="32844"/>
                  <a:pt x="61119" y="35366"/>
                </a:cubicBezTo>
                <a:cubicBezTo>
                  <a:pt x="60464" y="36633"/>
                  <a:pt x="60464" y="37261"/>
                  <a:pt x="59809" y="37261"/>
                </a:cubicBezTo>
                <a:cubicBezTo>
                  <a:pt x="59149" y="37261"/>
                  <a:pt x="59149" y="37261"/>
                  <a:pt x="59149" y="37894"/>
                </a:cubicBezTo>
                <a:cubicBezTo>
                  <a:pt x="57833" y="37894"/>
                  <a:pt x="56523" y="37894"/>
                  <a:pt x="55207" y="39155"/>
                </a:cubicBezTo>
                <a:cubicBezTo>
                  <a:pt x="53891" y="40422"/>
                  <a:pt x="53891" y="42316"/>
                  <a:pt x="53236" y="43577"/>
                </a:cubicBezTo>
                <a:cubicBezTo>
                  <a:pt x="53236" y="44211"/>
                  <a:pt x="53236" y="44844"/>
                  <a:pt x="53236" y="44844"/>
                </a:cubicBezTo>
                <a:cubicBezTo>
                  <a:pt x="52576" y="45472"/>
                  <a:pt x="52576" y="46105"/>
                  <a:pt x="52576" y="46105"/>
                </a:cubicBezTo>
                <a:cubicBezTo>
                  <a:pt x="52576" y="46105"/>
                  <a:pt x="51921" y="46105"/>
                  <a:pt x="51921" y="45472"/>
                </a:cubicBezTo>
                <a:cubicBezTo>
                  <a:pt x="51266" y="44844"/>
                  <a:pt x="49950" y="44211"/>
                  <a:pt x="48634" y="43577"/>
                </a:cubicBezTo>
                <a:cubicBezTo>
                  <a:pt x="47979" y="43577"/>
                  <a:pt x="47979" y="43577"/>
                  <a:pt x="47979" y="43577"/>
                </a:cubicBezTo>
                <a:cubicBezTo>
                  <a:pt x="47319" y="43577"/>
                  <a:pt x="46003" y="44211"/>
                  <a:pt x="45348" y="44844"/>
                </a:cubicBezTo>
                <a:cubicBezTo>
                  <a:pt x="45348" y="44844"/>
                  <a:pt x="45348" y="44844"/>
                  <a:pt x="45348" y="44844"/>
                </a:cubicBezTo>
                <a:cubicBezTo>
                  <a:pt x="44693" y="44844"/>
                  <a:pt x="44032" y="45472"/>
                  <a:pt x="44032" y="45472"/>
                </a:cubicBezTo>
                <a:cubicBezTo>
                  <a:pt x="42717" y="45472"/>
                  <a:pt x="42062" y="46105"/>
                  <a:pt x="41407" y="46105"/>
                </a:cubicBezTo>
                <a:cubicBezTo>
                  <a:pt x="40746" y="46738"/>
                  <a:pt x="40091" y="46738"/>
                  <a:pt x="39430" y="46738"/>
                </a:cubicBezTo>
                <a:cubicBezTo>
                  <a:pt x="39430" y="46738"/>
                  <a:pt x="38775" y="46738"/>
                  <a:pt x="38775" y="46738"/>
                </a:cubicBezTo>
                <a:cubicBezTo>
                  <a:pt x="38120" y="46738"/>
                  <a:pt x="37460" y="46738"/>
                  <a:pt x="36805" y="46105"/>
                </a:cubicBezTo>
                <a:cubicBezTo>
                  <a:pt x="36805" y="46105"/>
                  <a:pt x="36805" y="46105"/>
                  <a:pt x="36805" y="46105"/>
                </a:cubicBezTo>
                <a:cubicBezTo>
                  <a:pt x="36805" y="46105"/>
                  <a:pt x="36805" y="46105"/>
                  <a:pt x="36805" y="46105"/>
                </a:cubicBezTo>
                <a:cubicBezTo>
                  <a:pt x="36805" y="45472"/>
                  <a:pt x="36805" y="44844"/>
                  <a:pt x="36805" y="44211"/>
                </a:cubicBezTo>
                <a:cubicBezTo>
                  <a:pt x="37460" y="44211"/>
                  <a:pt x="37460" y="43577"/>
                  <a:pt x="37460" y="43577"/>
                </a:cubicBezTo>
                <a:cubicBezTo>
                  <a:pt x="37460" y="42950"/>
                  <a:pt x="37460" y="42950"/>
                  <a:pt x="38120" y="42316"/>
                </a:cubicBezTo>
                <a:cubicBezTo>
                  <a:pt x="38775" y="41050"/>
                  <a:pt x="40091" y="37894"/>
                  <a:pt x="37460" y="36000"/>
                </a:cubicBezTo>
                <a:cubicBezTo>
                  <a:pt x="36150" y="35366"/>
                  <a:pt x="34834" y="35366"/>
                  <a:pt x="34173" y="35366"/>
                </a:cubicBezTo>
                <a:cubicBezTo>
                  <a:pt x="32863" y="35366"/>
                  <a:pt x="32863" y="35366"/>
                  <a:pt x="32863" y="35366"/>
                </a:cubicBezTo>
                <a:cubicBezTo>
                  <a:pt x="32203" y="35366"/>
                  <a:pt x="31548" y="35366"/>
                  <a:pt x="31548" y="35366"/>
                </a:cubicBezTo>
                <a:cubicBezTo>
                  <a:pt x="30887" y="35366"/>
                  <a:pt x="28916" y="35366"/>
                  <a:pt x="28261" y="36633"/>
                </a:cubicBezTo>
                <a:cubicBezTo>
                  <a:pt x="27601" y="37261"/>
                  <a:pt x="27601" y="37894"/>
                  <a:pt x="27601" y="37894"/>
                </a:cubicBezTo>
                <a:cubicBezTo>
                  <a:pt x="27601" y="38527"/>
                  <a:pt x="26945" y="38527"/>
                  <a:pt x="26945" y="38527"/>
                </a:cubicBezTo>
                <a:cubicBezTo>
                  <a:pt x="26945" y="38527"/>
                  <a:pt x="26945" y="38527"/>
                  <a:pt x="26290" y="39155"/>
                </a:cubicBezTo>
                <a:cubicBezTo>
                  <a:pt x="24975" y="39155"/>
                  <a:pt x="23004" y="39788"/>
                  <a:pt x="23004" y="42316"/>
                </a:cubicBezTo>
                <a:cubicBezTo>
                  <a:pt x="22343" y="42950"/>
                  <a:pt x="22343" y="43577"/>
                  <a:pt x="22343" y="44211"/>
                </a:cubicBezTo>
                <a:cubicBezTo>
                  <a:pt x="22343" y="45472"/>
                  <a:pt x="22343" y="46738"/>
                  <a:pt x="22343" y="48000"/>
                </a:cubicBezTo>
                <a:cubicBezTo>
                  <a:pt x="22343" y="48000"/>
                  <a:pt x="22343" y="48000"/>
                  <a:pt x="22343" y="48000"/>
                </a:cubicBezTo>
                <a:cubicBezTo>
                  <a:pt x="22343" y="48633"/>
                  <a:pt x="22343" y="49261"/>
                  <a:pt x="21688" y="49894"/>
                </a:cubicBezTo>
                <a:cubicBezTo>
                  <a:pt x="21688" y="49261"/>
                  <a:pt x="21033" y="48000"/>
                  <a:pt x="21033" y="46738"/>
                </a:cubicBezTo>
                <a:cubicBezTo>
                  <a:pt x="20373" y="44211"/>
                  <a:pt x="20373" y="41683"/>
                  <a:pt x="20373" y="39155"/>
                </a:cubicBezTo>
                <a:cubicBezTo>
                  <a:pt x="20373" y="37894"/>
                  <a:pt x="20373" y="37261"/>
                  <a:pt x="20373" y="36000"/>
                </a:cubicBezTo>
                <a:cubicBezTo>
                  <a:pt x="20373" y="35366"/>
                  <a:pt x="21033" y="34105"/>
                  <a:pt x="21033" y="33472"/>
                </a:cubicBezTo>
                <a:cubicBezTo>
                  <a:pt x="21033" y="31577"/>
                  <a:pt x="21033" y="29683"/>
                  <a:pt x="21033" y="27788"/>
                </a:cubicBezTo>
                <a:cubicBezTo>
                  <a:pt x="20373" y="26527"/>
                  <a:pt x="20373" y="24633"/>
                  <a:pt x="19718" y="23366"/>
                </a:cubicBezTo>
                <a:cubicBezTo>
                  <a:pt x="19057" y="23366"/>
                  <a:pt x="19057" y="22738"/>
                  <a:pt x="19718" y="22105"/>
                </a:cubicBezTo>
                <a:cubicBezTo>
                  <a:pt x="21688" y="20211"/>
                  <a:pt x="21688" y="17050"/>
                  <a:pt x="21033" y="14527"/>
                </a:cubicBezTo>
                <a:cubicBezTo>
                  <a:pt x="21033" y="12000"/>
                  <a:pt x="19057" y="10738"/>
                  <a:pt x="16431" y="10738"/>
                </a:cubicBezTo>
                <a:cubicBezTo>
                  <a:pt x="17086" y="10105"/>
                  <a:pt x="17747" y="10105"/>
                  <a:pt x="17747" y="10105"/>
                </a:cubicBezTo>
                <a:cubicBezTo>
                  <a:pt x="19057" y="9472"/>
                  <a:pt x="20373" y="8844"/>
                  <a:pt x="20373" y="7577"/>
                </a:cubicBezTo>
                <a:cubicBezTo>
                  <a:pt x="21033" y="6950"/>
                  <a:pt x="21033" y="5683"/>
                  <a:pt x="21033" y="5050"/>
                </a:cubicBezTo>
                <a:cubicBezTo>
                  <a:pt x="21033" y="5050"/>
                  <a:pt x="20373" y="4422"/>
                  <a:pt x="20373" y="4422"/>
                </a:cubicBezTo>
                <a:cubicBezTo>
                  <a:pt x="20373" y="4422"/>
                  <a:pt x="21033" y="4422"/>
                  <a:pt x="21033" y="3788"/>
                </a:cubicBezTo>
                <a:cubicBezTo>
                  <a:pt x="21033" y="3788"/>
                  <a:pt x="21033" y="1894"/>
                  <a:pt x="19718" y="633"/>
                </a:cubicBezTo>
                <a:cubicBezTo>
                  <a:pt x="18402" y="0"/>
                  <a:pt x="17747" y="0"/>
                  <a:pt x="17086" y="0"/>
                </a:cubicBezTo>
                <a:cubicBezTo>
                  <a:pt x="15116" y="0"/>
                  <a:pt x="13800" y="633"/>
                  <a:pt x="12484" y="1261"/>
                </a:cubicBezTo>
                <a:cubicBezTo>
                  <a:pt x="11829" y="1894"/>
                  <a:pt x="11829" y="2527"/>
                  <a:pt x="11174" y="3155"/>
                </a:cubicBezTo>
                <a:cubicBezTo>
                  <a:pt x="11174" y="3155"/>
                  <a:pt x="11174" y="3155"/>
                  <a:pt x="11174" y="3155"/>
                </a:cubicBezTo>
                <a:cubicBezTo>
                  <a:pt x="11174" y="3155"/>
                  <a:pt x="11174" y="3155"/>
                  <a:pt x="11174" y="3155"/>
                </a:cubicBezTo>
                <a:cubicBezTo>
                  <a:pt x="11174" y="3155"/>
                  <a:pt x="11174" y="3155"/>
                  <a:pt x="10514" y="3155"/>
                </a:cubicBezTo>
                <a:cubicBezTo>
                  <a:pt x="9859" y="3155"/>
                  <a:pt x="9198" y="3155"/>
                  <a:pt x="8543" y="3788"/>
                </a:cubicBezTo>
                <a:cubicBezTo>
                  <a:pt x="8543" y="3788"/>
                  <a:pt x="7888" y="4422"/>
                  <a:pt x="7888" y="4422"/>
                </a:cubicBezTo>
                <a:cubicBezTo>
                  <a:pt x="7227" y="5050"/>
                  <a:pt x="6572" y="5683"/>
                  <a:pt x="6572" y="6316"/>
                </a:cubicBezTo>
                <a:cubicBezTo>
                  <a:pt x="5917" y="6950"/>
                  <a:pt x="5917" y="6950"/>
                  <a:pt x="5917" y="6950"/>
                </a:cubicBezTo>
                <a:cubicBezTo>
                  <a:pt x="5257" y="8211"/>
                  <a:pt x="4602" y="9472"/>
                  <a:pt x="3941" y="10105"/>
                </a:cubicBezTo>
                <a:cubicBezTo>
                  <a:pt x="3941" y="10105"/>
                  <a:pt x="3286" y="10738"/>
                  <a:pt x="3286" y="11366"/>
                </a:cubicBezTo>
                <a:cubicBezTo>
                  <a:pt x="1970" y="12000"/>
                  <a:pt x="1315" y="12633"/>
                  <a:pt x="655" y="13261"/>
                </a:cubicBezTo>
                <a:cubicBezTo>
                  <a:pt x="0" y="14527"/>
                  <a:pt x="0" y="16422"/>
                  <a:pt x="0" y="17050"/>
                </a:cubicBezTo>
                <a:cubicBezTo>
                  <a:pt x="0" y="17683"/>
                  <a:pt x="0" y="18950"/>
                  <a:pt x="0" y="18950"/>
                </a:cubicBezTo>
                <a:cubicBezTo>
                  <a:pt x="0" y="20211"/>
                  <a:pt x="0" y="21472"/>
                  <a:pt x="0" y="22105"/>
                </a:cubicBezTo>
                <a:cubicBezTo>
                  <a:pt x="0" y="22738"/>
                  <a:pt x="0" y="23366"/>
                  <a:pt x="0" y="23366"/>
                </a:cubicBezTo>
                <a:cubicBezTo>
                  <a:pt x="0" y="24000"/>
                  <a:pt x="0" y="24000"/>
                  <a:pt x="0" y="24000"/>
                </a:cubicBezTo>
                <a:cubicBezTo>
                  <a:pt x="0" y="24633"/>
                  <a:pt x="0" y="25894"/>
                  <a:pt x="655" y="27155"/>
                </a:cubicBezTo>
                <a:cubicBezTo>
                  <a:pt x="1315" y="27788"/>
                  <a:pt x="1970" y="28422"/>
                  <a:pt x="1970" y="29683"/>
                </a:cubicBezTo>
                <a:cubicBezTo>
                  <a:pt x="1970" y="30316"/>
                  <a:pt x="1970" y="30950"/>
                  <a:pt x="1315" y="31577"/>
                </a:cubicBezTo>
                <a:cubicBezTo>
                  <a:pt x="655" y="32844"/>
                  <a:pt x="655" y="34105"/>
                  <a:pt x="655" y="35366"/>
                </a:cubicBezTo>
                <a:cubicBezTo>
                  <a:pt x="0" y="37261"/>
                  <a:pt x="655" y="38527"/>
                  <a:pt x="655" y="39155"/>
                </a:cubicBezTo>
                <a:cubicBezTo>
                  <a:pt x="655" y="39788"/>
                  <a:pt x="655" y="40422"/>
                  <a:pt x="1315" y="40422"/>
                </a:cubicBezTo>
                <a:cubicBezTo>
                  <a:pt x="1315" y="41683"/>
                  <a:pt x="1315" y="42950"/>
                  <a:pt x="1315" y="44211"/>
                </a:cubicBezTo>
                <a:cubicBezTo>
                  <a:pt x="1315" y="44844"/>
                  <a:pt x="1315" y="44844"/>
                  <a:pt x="1315" y="44844"/>
                </a:cubicBezTo>
                <a:cubicBezTo>
                  <a:pt x="1315" y="46105"/>
                  <a:pt x="1970" y="47366"/>
                  <a:pt x="1970" y="48633"/>
                </a:cubicBezTo>
                <a:cubicBezTo>
                  <a:pt x="1970" y="48633"/>
                  <a:pt x="1970" y="49261"/>
                  <a:pt x="1970" y="49894"/>
                </a:cubicBezTo>
                <a:cubicBezTo>
                  <a:pt x="2631" y="51788"/>
                  <a:pt x="2631" y="53683"/>
                  <a:pt x="2631" y="55577"/>
                </a:cubicBezTo>
                <a:cubicBezTo>
                  <a:pt x="2631" y="56211"/>
                  <a:pt x="2631" y="56844"/>
                  <a:pt x="2631" y="57472"/>
                </a:cubicBezTo>
                <a:cubicBezTo>
                  <a:pt x="2631" y="59366"/>
                  <a:pt x="3286" y="61261"/>
                  <a:pt x="3941" y="63155"/>
                </a:cubicBezTo>
                <a:cubicBezTo>
                  <a:pt x="3941" y="63788"/>
                  <a:pt x="4602" y="63788"/>
                  <a:pt x="4602" y="64422"/>
                </a:cubicBezTo>
                <a:cubicBezTo>
                  <a:pt x="3941" y="64422"/>
                  <a:pt x="3941" y="65050"/>
                  <a:pt x="3286" y="65683"/>
                </a:cubicBezTo>
                <a:cubicBezTo>
                  <a:pt x="1970" y="67577"/>
                  <a:pt x="1970" y="71366"/>
                  <a:pt x="3941" y="73261"/>
                </a:cubicBezTo>
                <a:cubicBezTo>
                  <a:pt x="5257" y="74527"/>
                  <a:pt x="7227" y="74527"/>
                  <a:pt x="8543" y="74527"/>
                </a:cubicBezTo>
                <a:cubicBezTo>
                  <a:pt x="9198" y="74527"/>
                  <a:pt x="9859" y="74527"/>
                  <a:pt x="9859" y="75155"/>
                </a:cubicBezTo>
                <a:cubicBezTo>
                  <a:pt x="10514" y="75155"/>
                  <a:pt x="10514" y="75788"/>
                  <a:pt x="10514" y="76422"/>
                </a:cubicBezTo>
                <a:cubicBezTo>
                  <a:pt x="10514" y="76422"/>
                  <a:pt x="10514" y="76422"/>
                  <a:pt x="9859" y="76422"/>
                </a:cubicBezTo>
                <a:cubicBezTo>
                  <a:pt x="9859" y="76422"/>
                  <a:pt x="9198" y="76422"/>
                  <a:pt x="9198" y="76422"/>
                </a:cubicBezTo>
                <a:cubicBezTo>
                  <a:pt x="7227" y="76422"/>
                  <a:pt x="6572" y="77050"/>
                  <a:pt x="5257" y="77683"/>
                </a:cubicBezTo>
                <a:cubicBezTo>
                  <a:pt x="2631" y="80211"/>
                  <a:pt x="2631" y="83366"/>
                  <a:pt x="2631" y="85261"/>
                </a:cubicBezTo>
                <a:cubicBezTo>
                  <a:pt x="2631" y="85261"/>
                  <a:pt x="2631" y="85261"/>
                  <a:pt x="2631" y="85894"/>
                </a:cubicBezTo>
                <a:cubicBezTo>
                  <a:pt x="2631" y="86527"/>
                  <a:pt x="2631" y="87155"/>
                  <a:pt x="2631" y="88422"/>
                </a:cubicBezTo>
                <a:cubicBezTo>
                  <a:pt x="3286" y="90316"/>
                  <a:pt x="6572" y="92844"/>
                  <a:pt x="8543" y="92844"/>
                </a:cubicBezTo>
                <a:cubicBezTo>
                  <a:pt x="8543" y="92844"/>
                  <a:pt x="9198" y="92844"/>
                  <a:pt x="9198" y="92844"/>
                </a:cubicBezTo>
                <a:cubicBezTo>
                  <a:pt x="9198" y="92844"/>
                  <a:pt x="9198" y="92844"/>
                  <a:pt x="9859" y="92844"/>
                </a:cubicBezTo>
                <a:cubicBezTo>
                  <a:pt x="9859" y="92844"/>
                  <a:pt x="9859" y="93472"/>
                  <a:pt x="9859" y="93472"/>
                </a:cubicBezTo>
                <a:cubicBezTo>
                  <a:pt x="9859" y="96000"/>
                  <a:pt x="8543" y="99155"/>
                  <a:pt x="7227" y="101683"/>
                </a:cubicBezTo>
                <a:cubicBezTo>
                  <a:pt x="6572" y="102316"/>
                  <a:pt x="5917" y="102950"/>
                  <a:pt x="5917" y="103577"/>
                </a:cubicBezTo>
                <a:cubicBezTo>
                  <a:pt x="3941" y="107366"/>
                  <a:pt x="3286" y="113050"/>
                  <a:pt x="5917" y="116844"/>
                </a:cubicBezTo>
                <a:cubicBezTo>
                  <a:pt x="6572" y="118105"/>
                  <a:pt x="8543" y="120000"/>
                  <a:pt x="12484" y="120000"/>
                </a:cubicBezTo>
                <a:cubicBezTo>
                  <a:pt x="12484" y="120000"/>
                  <a:pt x="13145" y="120000"/>
                  <a:pt x="13800" y="120000"/>
                </a:cubicBezTo>
                <a:cubicBezTo>
                  <a:pt x="17086" y="120000"/>
                  <a:pt x="19057" y="117472"/>
                  <a:pt x="21033" y="114950"/>
                </a:cubicBezTo>
                <a:cubicBezTo>
                  <a:pt x="21033" y="114950"/>
                  <a:pt x="21688" y="114316"/>
                  <a:pt x="21688" y="114316"/>
                </a:cubicBezTo>
                <a:cubicBezTo>
                  <a:pt x="23659" y="111788"/>
                  <a:pt x="25630" y="110527"/>
                  <a:pt x="28261" y="109261"/>
                </a:cubicBezTo>
                <a:cubicBezTo>
                  <a:pt x="30232" y="108633"/>
                  <a:pt x="31548" y="108000"/>
                  <a:pt x="34173" y="106738"/>
                </a:cubicBezTo>
                <a:cubicBezTo>
                  <a:pt x="35489" y="106738"/>
                  <a:pt x="37460" y="106105"/>
                  <a:pt x="38775" y="105472"/>
                </a:cubicBezTo>
                <a:cubicBezTo>
                  <a:pt x="40746" y="104844"/>
                  <a:pt x="42717" y="104211"/>
                  <a:pt x="44693" y="103577"/>
                </a:cubicBezTo>
                <a:cubicBezTo>
                  <a:pt x="47979" y="102950"/>
                  <a:pt x="51266" y="101683"/>
                  <a:pt x="53236" y="98527"/>
                </a:cubicBezTo>
                <a:cubicBezTo>
                  <a:pt x="53891" y="97894"/>
                  <a:pt x="53891" y="96633"/>
                  <a:pt x="54546" y="96000"/>
                </a:cubicBezTo>
                <a:cubicBezTo>
                  <a:pt x="54546" y="96000"/>
                  <a:pt x="54546" y="95366"/>
                  <a:pt x="55207" y="95366"/>
                </a:cubicBezTo>
                <a:cubicBezTo>
                  <a:pt x="55207" y="94738"/>
                  <a:pt x="55207" y="94738"/>
                  <a:pt x="55207" y="94738"/>
                </a:cubicBezTo>
                <a:cubicBezTo>
                  <a:pt x="55862" y="93472"/>
                  <a:pt x="55862" y="93472"/>
                  <a:pt x="56523" y="93472"/>
                </a:cubicBezTo>
                <a:cubicBezTo>
                  <a:pt x="56523" y="92844"/>
                  <a:pt x="57178" y="92844"/>
                  <a:pt x="57178" y="92844"/>
                </a:cubicBezTo>
                <a:cubicBezTo>
                  <a:pt x="57833" y="92844"/>
                  <a:pt x="58493" y="92844"/>
                  <a:pt x="58493" y="92211"/>
                </a:cubicBezTo>
                <a:cubicBezTo>
                  <a:pt x="59809" y="91577"/>
                  <a:pt x="60464" y="90950"/>
                  <a:pt x="60464" y="90950"/>
                </a:cubicBezTo>
                <a:cubicBezTo>
                  <a:pt x="60464" y="90316"/>
                  <a:pt x="61119" y="90316"/>
                  <a:pt x="61119" y="90316"/>
                </a:cubicBezTo>
                <a:cubicBezTo>
                  <a:pt x="61119" y="90316"/>
                  <a:pt x="61119" y="90950"/>
                  <a:pt x="61119" y="90950"/>
                </a:cubicBezTo>
                <a:cubicBezTo>
                  <a:pt x="61119" y="91577"/>
                  <a:pt x="61119" y="91577"/>
                  <a:pt x="61119" y="91577"/>
                </a:cubicBezTo>
                <a:cubicBezTo>
                  <a:pt x="61119" y="92211"/>
                  <a:pt x="61119" y="94105"/>
                  <a:pt x="63096" y="94738"/>
                </a:cubicBezTo>
                <a:cubicBezTo>
                  <a:pt x="63096" y="95366"/>
                  <a:pt x="63751" y="95366"/>
                  <a:pt x="64406" y="95366"/>
                </a:cubicBezTo>
                <a:cubicBezTo>
                  <a:pt x="65066" y="95366"/>
                  <a:pt x="65066" y="95366"/>
                  <a:pt x="65721" y="95366"/>
                </a:cubicBezTo>
                <a:cubicBezTo>
                  <a:pt x="65721" y="95366"/>
                  <a:pt x="65721" y="95366"/>
                  <a:pt x="65721" y="95366"/>
                </a:cubicBezTo>
                <a:cubicBezTo>
                  <a:pt x="68353" y="95366"/>
                  <a:pt x="70978" y="94105"/>
                  <a:pt x="72294" y="92211"/>
                </a:cubicBezTo>
                <a:cubicBezTo>
                  <a:pt x="72294" y="91577"/>
                  <a:pt x="72294" y="91577"/>
                  <a:pt x="72294" y="91577"/>
                </a:cubicBezTo>
                <a:cubicBezTo>
                  <a:pt x="72949" y="92211"/>
                  <a:pt x="72949" y="92211"/>
                  <a:pt x="72949" y="92211"/>
                </a:cubicBezTo>
                <a:cubicBezTo>
                  <a:pt x="73610" y="92844"/>
                  <a:pt x="74265" y="92844"/>
                  <a:pt x="74265" y="92844"/>
                </a:cubicBezTo>
                <a:cubicBezTo>
                  <a:pt x="74265" y="93472"/>
                  <a:pt x="74265" y="94105"/>
                  <a:pt x="72949" y="95366"/>
                </a:cubicBezTo>
                <a:cubicBezTo>
                  <a:pt x="72294" y="96633"/>
                  <a:pt x="71639" y="97894"/>
                  <a:pt x="70323" y="99155"/>
                </a:cubicBezTo>
                <a:cubicBezTo>
                  <a:pt x="70323" y="99788"/>
                  <a:pt x="69663" y="99788"/>
                  <a:pt x="69008" y="100422"/>
                </a:cubicBezTo>
                <a:cubicBezTo>
                  <a:pt x="68353" y="102316"/>
                  <a:pt x="68353" y="102950"/>
                  <a:pt x="68353" y="104211"/>
                </a:cubicBezTo>
                <a:cubicBezTo>
                  <a:pt x="69008" y="104844"/>
                  <a:pt x="69008" y="104844"/>
                  <a:pt x="69008" y="104844"/>
                </a:cubicBezTo>
                <a:cubicBezTo>
                  <a:pt x="69008" y="104844"/>
                  <a:pt x="69008" y="104844"/>
                  <a:pt x="69008" y="105472"/>
                </a:cubicBezTo>
                <a:cubicBezTo>
                  <a:pt x="69008" y="105472"/>
                  <a:pt x="69008" y="106105"/>
                  <a:pt x="69008" y="106738"/>
                </a:cubicBezTo>
                <a:cubicBezTo>
                  <a:pt x="69008" y="108000"/>
                  <a:pt x="70323" y="108633"/>
                  <a:pt x="72294" y="108633"/>
                </a:cubicBezTo>
                <a:cubicBezTo>
                  <a:pt x="73610" y="108633"/>
                  <a:pt x="74925" y="108633"/>
                  <a:pt x="75580" y="108000"/>
                </a:cubicBezTo>
                <a:cubicBezTo>
                  <a:pt x="76235" y="107366"/>
                  <a:pt x="76896" y="106738"/>
                  <a:pt x="77551" y="106105"/>
                </a:cubicBezTo>
                <a:cubicBezTo>
                  <a:pt x="77551" y="105472"/>
                  <a:pt x="78212" y="105472"/>
                  <a:pt x="78212" y="104844"/>
                </a:cubicBezTo>
                <a:cubicBezTo>
                  <a:pt x="78867" y="104844"/>
                  <a:pt x="79522" y="104844"/>
                  <a:pt x="79522" y="104844"/>
                </a:cubicBezTo>
                <a:cubicBezTo>
                  <a:pt x="80837" y="104844"/>
                  <a:pt x="82153" y="104211"/>
                  <a:pt x="82808" y="103577"/>
                </a:cubicBezTo>
                <a:cubicBezTo>
                  <a:pt x="83469" y="102316"/>
                  <a:pt x="84124" y="101683"/>
                  <a:pt x="84124" y="101050"/>
                </a:cubicBezTo>
                <a:cubicBezTo>
                  <a:pt x="84124" y="100422"/>
                  <a:pt x="84124" y="100422"/>
                  <a:pt x="84124" y="100422"/>
                </a:cubicBezTo>
                <a:cubicBezTo>
                  <a:pt x="84124" y="99788"/>
                  <a:pt x="84779" y="99155"/>
                  <a:pt x="84779" y="98527"/>
                </a:cubicBezTo>
                <a:cubicBezTo>
                  <a:pt x="84779" y="97894"/>
                  <a:pt x="84779" y="97894"/>
                  <a:pt x="84779" y="97894"/>
                </a:cubicBezTo>
                <a:cubicBezTo>
                  <a:pt x="84779" y="97261"/>
                  <a:pt x="84779" y="96633"/>
                  <a:pt x="85439" y="96000"/>
                </a:cubicBezTo>
                <a:cubicBezTo>
                  <a:pt x="85439" y="94738"/>
                  <a:pt x="84779" y="94105"/>
                  <a:pt x="84779" y="92844"/>
                </a:cubicBezTo>
                <a:cubicBezTo>
                  <a:pt x="84779" y="92844"/>
                  <a:pt x="84124" y="92844"/>
                  <a:pt x="84124" y="92211"/>
                </a:cubicBezTo>
                <a:cubicBezTo>
                  <a:pt x="83469" y="89683"/>
                  <a:pt x="83469" y="87155"/>
                  <a:pt x="84779" y="85261"/>
                </a:cubicBezTo>
                <a:cubicBezTo>
                  <a:pt x="85439" y="84633"/>
                  <a:pt x="86094" y="84000"/>
                  <a:pt x="86094" y="83366"/>
                </a:cubicBezTo>
                <a:cubicBezTo>
                  <a:pt x="87410" y="82105"/>
                  <a:pt x="88726" y="80211"/>
                  <a:pt x="88726" y="77050"/>
                </a:cubicBezTo>
                <a:cubicBezTo>
                  <a:pt x="88726" y="76422"/>
                  <a:pt x="88726" y="75788"/>
                  <a:pt x="88726" y="74527"/>
                </a:cubicBezTo>
                <a:cubicBezTo>
                  <a:pt x="88065" y="73894"/>
                  <a:pt x="88065" y="73261"/>
                  <a:pt x="88065" y="72633"/>
                </a:cubicBezTo>
                <a:cubicBezTo>
                  <a:pt x="88065" y="72633"/>
                  <a:pt x="88065" y="72633"/>
                  <a:pt x="88065" y="72633"/>
                </a:cubicBezTo>
                <a:cubicBezTo>
                  <a:pt x="93328" y="73261"/>
                  <a:pt x="95299" y="82105"/>
                  <a:pt x="95299" y="86527"/>
                </a:cubicBezTo>
                <a:cubicBezTo>
                  <a:pt x="95299" y="89050"/>
                  <a:pt x="96614" y="93472"/>
                  <a:pt x="99895" y="93472"/>
                </a:cubicBezTo>
                <a:cubicBezTo>
                  <a:pt x="101211" y="93472"/>
                  <a:pt x="102526" y="92211"/>
                  <a:pt x="103842" y="90316"/>
                </a:cubicBezTo>
                <a:cubicBezTo>
                  <a:pt x="104497" y="89050"/>
                  <a:pt x="104497" y="88422"/>
                  <a:pt x="105158" y="87155"/>
                </a:cubicBezTo>
                <a:cubicBezTo>
                  <a:pt x="105158" y="87155"/>
                  <a:pt x="105158" y="87155"/>
                  <a:pt x="105158" y="87155"/>
                </a:cubicBezTo>
                <a:cubicBezTo>
                  <a:pt x="105158" y="87788"/>
                  <a:pt x="105813" y="88422"/>
                  <a:pt x="105813" y="88422"/>
                </a:cubicBezTo>
                <a:cubicBezTo>
                  <a:pt x="106468" y="88422"/>
                  <a:pt x="106468" y="89050"/>
                  <a:pt x="106468" y="89050"/>
                </a:cubicBezTo>
                <a:cubicBezTo>
                  <a:pt x="106468" y="89683"/>
                  <a:pt x="106468" y="89683"/>
                  <a:pt x="106468" y="90316"/>
                </a:cubicBezTo>
                <a:cubicBezTo>
                  <a:pt x="107128" y="91577"/>
                  <a:pt x="109099" y="92844"/>
                  <a:pt x="110415" y="92844"/>
                </a:cubicBezTo>
                <a:cubicBezTo>
                  <a:pt x="111730" y="92844"/>
                  <a:pt x="113040" y="92844"/>
                  <a:pt x="113040" y="91577"/>
                </a:cubicBezTo>
                <a:cubicBezTo>
                  <a:pt x="113701" y="90950"/>
                  <a:pt x="113701" y="90316"/>
                  <a:pt x="113701" y="89683"/>
                </a:cubicBezTo>
                <a:cubicBezTo>
                  <a:pt x="114356" y="89050"/>
                  <a:pt x="114356" y="89050"/>
                  <a:pt x="114356" y="88422"/>
                </a:cubicBezTo>
                <a:cubicBezTo>
                  <a:pt x="115011" y="88422"/>
                  <a:pt x="115672" y="88422"/>
                  <a:pt x="115672" y="88422"/>
                </a:cubicBezTo>
                <a:cubicBezTo>
                  <a:pt x="116987" y="87788"/>
                  <a:pt x="118298" y="87155"/>
                  <a:pt x="118958" y="86527"/>
                </a:cubicBezTo>
                <a:cubicBezTo>
                  <a:pt x="120929" y="84000"/>
                  <a:pt x="119613" y="82105"/>
                  <a:pt x="118958" y="80844"/>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1" name="Shape 81"/>
          <p:cNvSpPr/>
          <p:nvPr/>
        </p:nvSpPr>
        <p:spPr>
          <a:xfrm>
            <a:off x="6330139" y="1403071"/>
            <a:ext cx="659405" cy="1130436"/>
          </a:xfrm>
          <a:custGeom>
            <a:avLst/>
            <a:gdLst/>
            <a:ahLst/>
            <a:cxnLst/>
            <a:rect l="0" t="0" r="0" b="0"/>
            <a:pathLst>
              <a:path w="120000" h="120000" extrusionOk="0">
                <a:moveTo>
                  <a:pt x="118483" y="38033"/>
                </a:moveTo>
                <a:cubicBezTo>
                  <a:pt x="118483" y="37766"/>
                  <a:pt x="118483" y="37766"/>
                  <a:pt x="118105" y="37766"/>
                </a:cubicBezTo>
                <a:cubicBezTo>
                  <a:pt x="117727" y="37766"/>
                  <a:pt x="117350" y="37766"/>
                  <a:pt x="116972" y="37766"/>
                </a:cubicBezTo>
                <a:cubicBezTo>
                  <a:pt x="116972" y="37766"/>
                  <a:pt x="116594" y="37766"/>
                  <a:pt x="116594" y="37500"/>
                </a:cubicBezTo>
                <a:cubicBezTo>
                  <a:pt x="115833" y="37500"/>
                  <a:pt x="115455" y="37233"/>
                  <a:pt x="115077" y="37233"/>
                </a:cubicBezTo>
                <a:cubicBezTo>
                  <a:pt x="114700" y="36966"/>
                  <a:pt x="114700" y="36966"/>
                  <a:pt x="114700" y="36966"/>
                </a:cubicBezTo>
                <a:cubicBezTo>
                  <a:pt x="113944" y="36694"/>
                  <a:pt x="113188" y="36427"/>
                  <a:pt x="112427" y="36427"/>
                </a:cubicBezTo>
                <a:cubicBezTo>
                  <a:pt x="112050" y="36427"/>
                  <a:pt x="111672" y="36427"/>
                  <a:pt x="111294" y="36427"/>
                </a:cubicBezTo>
                <a:cubicBezTo>
                  <a:pt x="110538" y="36427"/>
                  <a:pt x="110538" y="36427"/>
                  <a:pt x="110155" y="36161"/>
                </a:cubicBezTo>
                <a:cubicBezTo>
                  <a:pt x="110155" y="36161"/>
                  <a:pt x="109777" y="35894"/>
                  <a:pt x="109777" y="35894"/>
                </a:cubicBezTo>
                <a:cubicBezTo>
                  <a:pt x="109400" y="35627"/>
                  <a:pt x="109022" y="35355"/>
                  <a:pt x="108266" y="35088"/>
                </a:cubicBezTo>
                <a:cubicBezTo>
                  <a:pt x="107888" y="34822"/>
                  <a:pt x="107505" y="34822"/>
                  <a:pt x="106750" y="34555"/>
                </a:cubicBezTo>
                <a:cubicBezTo>
                  <a:pt x="106372" y="34555"/>
                  <a:pt x="105994" y="34283"/>
                  <a:pt x="105616" y="34283"/>
                </a:cubicBezTo>
                <a:cubicBezTo>
                  <a:pt x="104855" y="34016"/>
                  <a:pt x="103722" y="34016"/>
                  <a:pt x="102966" y="34016"/>
                </a:cubicBezTo>
                <a:cubicBezTo>
                  <a:pt x="101450" y="34016"/>
                  <a:pt x="100316" y="34016"/>
                  <a:pt x="98800" y="34555"/>
                </a:cubicBezTo>
                <a:cubicBezTo>
                  <a:pt x="98422" y="34555"/>
                  <a:pt x="97666" y="34822"/>
                  <a:pt x="96911" y="35088"/>
                </a:cubicBezTo>
                <a:cubicBezTo>
                  <a:pt x="95016" y="35894"/>
                  <a:pt x="92744" y="36694"/>
                  <a:pt x="91611" y="36694"/>
                </a:cubicBezTo>
                <a:cubicBezTo>
                  <a:pt x="91227" y="36694"/>
                  <a:pt x="90850" y="36694"/>
                  <a:pt x="90850" y="36427"/>
                </a:cubicBezTo>
                <a:cubicBezTo>
                  <a:pt x="90472" y="36427"/>
                  <a:pt x="90472" y="36427"/>
                  <a:pt x="90472" y="36427"/>
                </a:cubicBezTo>
                <a:cubicBezTo>
                  <a:pt x="90472" y="36427"/>
                  <a:pt x="90850" y="35894"/>
                  <a:pt x="90850" y="35627"/>
                </a:cubicBezTo>
                <a:cubicBezTo>
                  <a:pt x="91227" y="35355"/>
                  <a:pt x="91227" y="35355"/>
                  <a:pt x="91227" y="35088"/>
                </a:cubicBezTo>
                <a:cubicBezTo>
                  <a:pt x="92366" y="33750"/>
                  <a:pt x="92366" y="32677"/>
                  <a:pt x="91988" y="31338"/>
                </a:cubicBezTo>
                <a:cubicBezTo>
                  <a:pt x="91988" y="30533"/>
                  <a:pt x="91611" y="29733"/>
                  <a:pt x="90850" y="28927"/>
                </a:cubicBezTo>
                <a:cubicBezTo>
                  <a:pt x="90850" y="28927"/>
                  <a:pt x="90850" y="28927"/>
                  <a:pt x="90850" y="28661"/>
                </a:cubicBezTo>
                <a:cubicBezTo>
                  <a:pt x="90472" y="28661"/>
                  <a:pt x="90472" y="28661"/>
                  <a:pt x="90472" y="28661"/>
                </a:cubicBezTo>
                <a:cubicBezTo>
                  <a:pt x="90472" y="28661"/>
                  <a:pt x="90472" y="28394"/>
                  <a:pt x="90472" y="28127"/>
                </a:cubicBezTo>
                <a:cubicBezTo>
                  <a:pt x="90472" y="28127"/>
                  <a:pt x="90472" y="27855"/>
                  <a:pt x="90472" y="27855"/>
                </a:cubicBezTo>
                <a:cubicBezTo>
                  <a:pt x="90472" y="27588"/>
                  <a:pt x="90472" y="27322"/>
                  <a:pt x="90472" y="27322"/>
                </a:cubicBezTo>
                <a:cubicBezTo>
                  <a:pt x="90094" y="26783"/>
                  <a:pt x="90094" y="26516"/>
                  <a:pt x="90094" y="25983"/>
                </a:cubicBezTo>
                <a:cubicBezTo>
                  <a:pt x="89716" y="25716"/>
                  <a:pt x="89716" y="25444"/>
                  <a:pt x="89716" y="24911"/>
                </a:cubicBezTo>
                <a:cubicBezTo>
                  <a:pt x="89716" y="24644"/>
                  <a:pt x="89338" y="24377"/>
                  <a:pt x="89338" y="24105"/>
                </a:cubicBezTo>
                <a:cubicBezTo>
                  <a:pt x="89338" y="23838"/>
                  <a:pt x="89338" y="23572"/>
                  <a:pt x="88961" y="23305"/>
                </a:cubicBezTo>
                <a:cubicBezTo>
                  <a:pt x="88961" y="23033"/>
                  <a:pt x="88577" y="22766"/>
                  <a:pt x="88577" y="22500"/>
                </a:cubicBezTo>
                <a:cubicBezTo>
                  <a:pt x="88577" y="22233"/>
                  <a:pt x="88577" y="21694"/>
                  <a:pt x="88577" y="21427"/>
                </a:cubicBezTo>
                <a:cubicBezTo>
                  <a:pt x="88577" y="21161"/>
                  <a:pt x="88577" y="20894"/>
                  <a:pt x="88577" y="20627"/>
                </a:cubicBezTo>
                <a:cubicBezTo>
                  <a:pt x="88577" y="20355"/>
                  <a:pt x="88577" y="20355"/>
                  <a:pt x="88577" y="20355"/>
                </a:cubicBezTo>
                <a:cubicBezTo>
                  <a:pt x="88577" y="19822"/>
                  <a:pt x="88577" y="19283"/>
                  <a:pt x="88200" y="18750"/>
                </a:cubicBezTo>
                <a:cubicBezTo>
                  <a:pt x="87444" y="18216"/>
                  <a:pt x="86688" y="17677"/>
                  <a:pt x="85550" y="17677"/>
                </a:cubicBezTo>
                <a:cubicBezTo>
                  <a:pt x="85172" y="17677"/>
                  <a:pt x="85172" y="17677"/>
                  <a:pt x="85172" y="17677"/>
                </a:cubicBezTo>
                <a:cubicBezTo>
                  <a:pt x="84794" y="17677"/>
                  <a:pt x="84416" y="17677"/>
                  <a:pt x="84038" y="17677"/>
                </a:cubicBezTo>
                <a:cubicBezTo>
                  <a:pt x="84038" y="17677"/>
                  <a:pt x="83661" y="17677"/>
                  <a:pt x="83283" y="17677"/>
                </a:cubicBezTo>
                <a:cubicBezTo>
                  <a:pt x="82900" y="17677"/>
                  <a:pt x="82144" y="17677"/>
                  <a:pt x="81766" y="17944"/>
                </a:cubicBezTo>
                <a:cubicBezTo>
                  <a:pt x="81011" y="17944"/>
                  <a:pt x="80250" y="17944"/>
                  <a:pt x="79872" y="17944"/>
                </a:cubicBezTo>
                <a:cubicBezTo>
                  <a:pt x="79494" y="17944"/>
                  <a:pt x="79116" y="17944"/>
                  <a:pt x="78738" y="17944"/>
                </a:cubicBezTo>
                <a:cubicBezTo>
                  <a:pt x="77983" y="17677"/>
                  <a:pt x="77222" y="17411"/>
                  <a:pt x="76844" y="16877"/>
                </a:cubicBezTo>
                <a:cubicBezTo>
                  <a:pt x="76466" y="16877"/>
                  <a:pt x="76466" y="16605"/>
                  <a:pt x="76466" y="16338"/>
                </a:cubicBezTo>
                <a:cubicBezTo>
                  <a:pt x="76466" y="16072"/>
                  <a:pt x="76466" y="16072"/>
                  <a:pt x="76466" y="15805"/>
                </a:cubicBezTo>
                <a:cubicBezTo>
                  <a:pt x="76088" y="15266"/>
                  <a:pt x="76088" y="14466"/>
                  <a:pt x="76088" y="13927"/>
                </a:cubicBezTo>
                <a:cubicBezTo>
                  <a:pt x="76466" y="13661"/>
                  <a:pt x="76466" y="13394"/>
                  <a:pt x="76466" y="13127"/>
                </a:cubicBezTo>
                <a:cubicBezTo>
                  <a:pt x="76844" y="12588"/>
                  <a:pt x="76844" y="12055"/>
                  <a:pt x="76844" y="11516"/>
                </a:cubicBezTo>
                <a:cubicBezTo>
                  <a:pt x="77222" y="10177"/>
                  <a:pt x="77222" y="8838"/>
                  <a:pt x="77222" y="7500"/>
                </a:cubicBezTo>
                <a:cubicBezTo>
                  <a:pt x="77222" y="6966"/>
                  <a:pt x="77222" y="6161"/>
                  <a:pt x="77222" y="5627"/>
                </a:cubicBezTo>
                <a:cubicBezTo>
                  <a:pt x="77222" y="5088"/>
                  <a:pt x="77222" y="5088"/>
                  <a:pt x="77222" y="5088"/>
                </a:cubicBezTo>
                <a:cubicBezTo>
                  <a:pt x="24227" y="0"/>
                  <a:pt x="24227" y="0"/>
                  <a:pt x="24227" y="0"/>
                </a:cubicBezTo>
                <a:cubicBezTo>
                  <a:pt x="24227" y="805"/>
                  <a:pt x="24227" y="805"/>
                  <a:pt x="24227" y="805"/>
                </a:cubicBezTo>
                <a:cubicBezTo>
                  <a:pt x="22711" y="7500"/>
                  <a:pt x="21200" y="14733"/>
                  <a:pt x="19305" y="21966"/>
                </a:cubicBezTo>
                <a:cubicBezTo>
                  <a:pt x="19305" y="23033"/>
                  <a:pt x="19305" y="23033"/>
                  <a:pt x="19305" y="23033"/>
                </a:cubicBezTo>
                <a:cubicBezTo>
                  <a:pt x="20061" y="23033"/>
                  <a:pt x="20061" y="23033"/>
                  <a:pt x="20061" y="23033"/>
                </a:cubicBezTo>
                <a:cubicBezTo>
                  <a:pt x="19683" y="23305"/>
                  <a:pt x="19683" y="23305"/>
                  <a:pt x="19305" y="23572"/>
                </a:cubicBezTo>
                <a:cubicBezTo>
                  <a:pt x="18927" y="23838"/>
                  <a:pt x="18927" y="23838"/>
                  <a:pt x="18927" y="23838"/>
                </a:cubicBezTo>
                <a:cubicBezTo>
                  <a:pt x="18927" y="24105"/>
                  <a:pt x="18927" y="24105"/>
                  <a:pt x="18927" y="24105"/>
                </a:cubicBezTo>
                <a:cubicBezTo>
                  <a:pt x="11733" y="57055"/>
                  <a:pt x="3783" y="95627"/>
                  <a:pt x="377" y="113305"/>
                </a:cubicBezTo>
                <a:cubicBezTo>
                  <a:pt x="0" y="114105"/>
                  <a:pt x="0" y="114105"/>
                  <a:pt x="0" y="114105"/>
                </a:cubicBezTo>
                <a:cubicBezTo>
                  <a:pt x="1133" y="114105"/>
                  <a:pt x="1133" y="114105"/>
                  <a:pt x="1133" y="114105"/>
                </a:cubicBezTo>
                <a:cubicBezTo>
                  <a:pt x="13627" y="115716"/>
                  <a:pt x="25738" y="117055"/>
                  <a:pt x="37855" y="118394"/>
                </a:cubicBezTo>
                <a:cubicBezTo>
                  <a:pt x="38233" y="118394"/>
                  <a:pt x="38233" y="118394"/>
                  <a:pt x="38233" y="118394"/>
                </a:cubicBezTo>
                <a:cubicBezTo>
                  <a:pt x="39366" y="118394"/>
                  <a:pt x="40505" y="118661"/>
                  <a:pt x="42016" y="118661"/>
                </a:cubicBezTo>
                <a:cubicBezTo>
                  <a:pt x="44666" y="119194"/>
                  <a:pt x="47316" y="119466"/>
                  <a:pt x="50344" y="119733"/>
                </a:cubicBezTo>
                <a:cubicBezTo>
                  <a:pt x="50727" y="119733"/>
                  <a:pt x="51105" y="119733"/>
                  <a:pt x="51483" y="119733"/>
                </a:cubicBezTo>
                <a:cubicBezTo>
                  <a:pt x="52616" y="119733"/>
                  <a:pt x="54511" y="120000"/>
                  <a:pt x="56027" y="120000"/>
                </a:cubicBezTo>
                <a:cubicBezTo>
                  <a:pt x="56027" y="120000"/>
                  <a:pt x="56027" y="120000"/>
                  <a:pt x="56027" y="120000"/>
                </a:cubicBezTo>
                <a:cubicBezTo>
                  <a:pt x="57161" y="120000"/>
                  <a:pt x="58294" y="119733"/>
                  <a:pt x="59055" y="119733"/>
                </a:cubicBezTo>
                <a:cubicBezTo>
                  <a:pt x="59811" y="119466"/>
                  <a:pt x="59811" y="119466"/>
                  <a:pt x="59811" y="119466"/>
                </a:cubicBezTo>
                <a:cubicBezTo>
                  <a:pt x="64355" y="79283"/>
                  <a:pt x="64355" y="79283"/>
                  <a:pt x="64355" y="79283"/>
                </a:cubicBezTo>
                <a:cubicBezTo>
                  <a:pt x="72683" y="75533"/>
                  <a:pt x="108266" y="47677"/>
                  <a:pt x="119244" y="39377"/>
                </a:cubicBezTo>
                <a:cubicBezTo>
                  <a:pt x="120000" y="38305"/>
                  <a:pt x="120000" y="38305"/>
                  <a:pt x="120000" y="38305"/>
                </a:cubicBezTo>
                <a:lnTo>
                  <a:pt x="118483" y="38033"/>
                </a:lnTo>
                <a:close/>
                <a:moveTo>
                  <a:pt x="49966" y="98838"/>
                </a:moveTo>
                <a:cubicBezTo>
                  <a:pt x="49966" y="99377"/>
                  <a:pt x="49966" y="99911"/>
                  <a:pt x="49588" y="100444"/>
                </a:cubicBezTo>
                <a:cubicBezTo>
                  <a:pt x="48833" y="101516"/>
                  <a:pt x="47316" y="102588"/>
                  <a:pt x="46561" y="102588"/>
                </a:cubicBezTo>
                <a:cubicBezTo>
                  <a:pt x="46561" y="102588"/>
                  <a:pt x="46183" y="102588"/>
                  <a:pt x="45805" y="102322"/>
                </a:cubicBezTo>
                <a:cubicBezTo>
                  <a:pt x="45427" y="101783"/>
                  <a:pt x="45805" y="101250"/>
                  <a:pt x="46183" y="100444"/>
                </a:cubicBezTo>
                <a:cubicBezTo>
                  <a:pt x="46561" y="99644"/>
                  <a:pt x="46561" y="99105"/>
                  <a:pt x="46561" y="98572"/>
                </a:cubicBezTo>
                <a:cubicBezTo>
                  <a:pt x="46561" y="98033"/>
                  <a:pt x="46561" y="97766"/>
                  <a:pt x="46561" y="97500"/>
                </a:cubicBezTo>
                <a:cubicBezTo>
                  <a:pt x="46561" y="97500"/>
                  <a:pt x="46938" y="97500"/>
                  <a:pt x="46938" y="97233"/>
                </a:cubicBezTo>
                <a:cubicBezTo>
                  <a:pt x="46938" y="96966"/>
                  <a:pt x="47316" y="96694"/>
                  <a:pt x="47316" y="96161"/>
                </a:cubicBezTo>
                <a:cubicBezTo>
                  <a:pt x="47316" y="95894"/>
                  <a:pt x="47316" y="95355"/>
                  <a:pt x="46938" y="95088"/>
                </a:cubicBezTo>
                <a:cubicBezTo>
                  <a:pt x="46938" y="95088"/>
                  <a:pt x="46938" y="94822"/>
                  <a:pt x="46561" y="94555"/>
                </a:cubicBezTo>
                <a:cubicBezTo>
                  <a:pt x="46561" y="94555"/>
                  <a:pt x="46938" y="94283"/>
                  <a:pt x="47316" y="93750"/>
                </a:cubicBezTo>
                <a:cubicBezTo>
                  <a:pt x="47694" y="93483"/>
                  <a:pt x="47694" y="93483"/>
                  <a:pt x="47694" y="93483"/>
                </a:cubicBezTo>
                <a:cubicBezTo>
                  <a:pt x="48077" y="92944"/>
                  <a:pt x="48455" y="92677"/>
                  <a:pt x="48833" y="92411"/>
                </a:cubicBezTo>
                <a:cubicBezTo>
                  <a:pt x="49211" y="92677"/>
                  <a:pt x="49211" y="92944"/>
                  <a:pt x="49211" y="92944"/>
                </a:cubicBezTo>
                <a:cubicBezTo>
                  <a:pt x="49211" y="93216"/>
                  <a:pt x="49588" y="93750"/>
                  <a:pt x="49588" y="94016"/>
                </a:cubicBezTo>
                <a:cubicBezTo>
                  <a:pt x="49966" y="94016"/>
                  <a:pt x="49966" y="94283"/>
                  <a:pt x="49966" y="94555"/>
                </a:cubicBezTo>
                <a:cubicBezTo>
                  <a:pt x="50727" y="95088"/>
                  <a:pt x="50727" y="95355"/>
                  <a:pt x="50727" y="95627"/>
                </a:cubicBezTo>
                <a:cubicBezTo>
                  <a:pt x="50727" y="95894"/>
                  <a:pt x="50344" y="96161"/>
                  <a:pt x="50344" y="96427"/>
                </a:cubicBezTo>
                <a:cubicBezTo>
                  <a:pt x="50344" y="96966"/>
                  <a:pt x="49966" y="97500"/>
                  <a:pt x="49966" y="98305"/>
                </a:cubicBezTo>
                <a:cubicBezTo>
                  <a:pt x="49966" y="98305"/>
                  <a:pt x="49966" y="98572"/>
                  <a:pt x="49966" y="98838"/>
                </a:cubicBezTo>
                <a:close/>
                <a:moveTo>
                  <a:pt x="23472" y="65627"/>
                </a:moveTo>
                <a:cubicBezTo>
                  <a:pt x="23088" y="65894"/>
                  <a:pt x="22333" y="65894"/>
                  <a:pt x="21955" y="66427"/>
                </a:cubicBezTo>
                <a:cubicBezTo>
                  <a:pt x="21577" y="66427"/>
                  <a:pt x="21577" y="66694"/>
                  <a:pt x="21577" y="66694"/>
                </a:cubicBezTo>
                <a:cubicBezTo>
                  <a:pt x="21577" y="66427"/>
                  <a:pt x="21955" y="66427"/>
                  <a:pt x="21955" y="66161"/>
                </a:cubicBezTo>
                <a:cubicBezTo>
                  <a:pt x="22333" y="65627"/>
                  <a:pt x="21955" y="64822"/>
                  <a:pt x="21955" y="64555"/>
                </a:cubicBezTo>
                <a:cubicBezTo>
                  <a:pt x="21577" y="64283"/>
                  <a:pt x="21577" y="64016"/>
                  <a:pt x="21577" y="64016"/>
                </a:cubicBezTo>
                <a:cubicBezTo>
                  <a:pt x="21955" y="64016"/>
                  <a:pt x="21955" y="63750"/>
                  <a:pt x="21955" y="63750"/>
                </a:cubicBezTo>
                <a:cubicBezTo>
                  <a:pt x="21955" y="64016"/>
                  <a:pt x="21955" y="64555"/>
                  <a:pt x="22333" y="64822"/>
                </a:cubicBezTo>
                <a:cubicBezTo>
                  <a:pt x="22711" y="65355"/>
                  <a:pt x="23472" y="65355"/>
                  <a:pt x="24227" y="65355"/>
                </a:cubicBezTo>
                <a:cubicBezTo>
                  <a:pt x="24227" y="65355"/>
                  <a:pt x="24227" y="65355"/>
                  <a:pt x="24227" y="65355"/>
                </a:cubicBezTo>
                <a:cubicBezTo>
                  <a:pt x="24227" y="65355"/>
                  <a:pt x="23850" y="65627"/>
                  <a:pt x="23472" y="65627"/>
                </a:cubicBezTo>
                <a:close/>
                <a:moveTo>
                  <a:pt x="21577" y="66694"/>
                </a:moveTo>
                <a:cubicBezTo>
                  <a:pt x="20822" y="67766"/>
                  <a:pt x="21577" y="68305"/>
                  <a:pt x="21955" y="68838"/>
                </a:cubicBezTo>
                <a:cubicBezTo>
                  <a:pt x="21955" y="68838"/>
                  <a:pt x="22333" y="69105"/>
                  <a:pt x="22333" y="69105"/>
                </a:cubicBezTo>
                <a:cubicBezTo>
                  <a:pt x="22333" y="69105"/>
                  <a:pt x="22333" y="69377"/>
                  <a:pt x="22333" y="69644"/>
                </a:cubicBezTo>
                <a:cubicBezTo>
                  <a:pt x="22333" y="70177"/>
                  <a:pt x="21955" y="70983"/>
                  <a:pt x="22711" y="71516"/>
                </a:cubicBezTo>
                <a:cubicBezTo>
                  <a:pt x="23472" y="72055"/>
                  <a:pt x="24605" y="72055"/>
                  <a:pt x="24983" y="72055"/>
                </a:cubicBezTo>
                <a:cubicBezTo>
                  <a:pt x="24983" y="72055"/>
                  <a:pt x="25361" y="72055"/>
                  <a:pt x="25361" y="72055"/>
                </a:cubicBezTo>
                <a:cubicBezTo>
                  <a:pt x="24983" y="72055"/>
                  <a:pt x="24605" y="72322"/>
                  <a:pt x="24227" y="72322"/>
                </a:cubicBezTo>
                <a:cubicBezTo>
                  <a:pt x="23850" y="72322"/>
                  <a:pt x="23850" y="72322"/>
                  <a:pt x="23472" y="72055"/>
                </a:cubicBezTo>
                <a:cubicBezTo>
                  <a:pt x="22333" y="71783"/>
                  <a:pt x="20822" y="70983"/>
                  <a:pt x="19683" y="70177"/>
                </a:cubicBezTo>
                <a:cubicBezTo>
                  <a:pt x="19683" y="70177"/>
                  <a:pt x="19305" y="69911"/>
                  <a:pt x="18927" y="69911"/>
                </a:cubicBezTo>
                <a:cubicBezTo>
                  <a:pt x="18172" y="69377"/>
                  <a:pt x="17411" y="68838"/>
                  <a:pt x="16655" y="68033"/>
                </a:cubicBezTo>
                <a:cubicBezTo>
                  <a:pt x="17411" y="68305"/>
                  <a:pt x="17794" y="68305"/>
                  <a:pt x="18172" y="68305"/>
                </a:cubicBezTo>
                <a:cubicBezTo>
                  <a:pt x="18550" y="68305"/>
                  <a:pt x="18550" y="68305"/>
                  <a:pt x="18550" y="68305"/>
                </a:cubicBezTo>
                <a:cubicBezTo>
                  <a:pt x="18550" y="68305"/>
                  <a:pt x="18550" y="68305"/>
                  <a:pt x="18550" y="68305"/>
                </a:cubicBezTo>
                <a:cubicBezTo>
                  <a:pt x="19683" y="68033"/>
                  <a:pt x="20822" y="67500"/>
                  <a:pt x="21577" y="66694"/>
                </a:cubicBezTo>
                <a:close/>
                <a:moveTo>
                  <a:pt x="37100" y="81966"/>
                </a:moveTo>
                <a:cubicBezTo>
                  <a:pt x="36716" y="81427"/>
                  <a:pt x="36338" y="81161"/>
                  <a:pt x="35961" y="80627"/>
                </a:cubicBezTo>
                <a:cubicBezTo>
                  <a:pt x="35205" y="79555"/>
                  <a:pt x="34450" y="78483"/>
                  <a:pt x="33311" y="77411"/>
                </a:cubicBezTo>
                <a:cubicBezTo>
                  <a:pt x="32555" y="76605"/>
                  <a:pt x="32555" y="76072"/>
                  <a:pt x="32555" y="76072"/>
                </a:cubicBezTo>
                <a:cubicBezTo>
                  <a:pt x="32555" y="76072"/>
                  <a:pt x="32933" y="75805"/>
                  <a:pt x="32933" y="75805"/>
                </a:cubicBezTo>
                <a:cubicBezTo>
                  <a:pt x="33311" y="75805"/>
                  <a:pt x="33311" y="76072"/>
                  <a:pt x="33688" y="76072"/>
                </a:cubicBezTo>
                <a:cubicBezTo>
                  <a:pt x="33688" y="76072"/>
                  <a:pt x="34066" y="76072"/>
                  <a:pt x="34066" y="76072"/>
                </a:cubicBezTo>
                <a:cubicBezTo>
                  <a:pt x="34450" y="76072"/>
                  <a:pt x="35205" y="76072"/>
                  <a:pt x="35583" y="75533"/>
                </a:cubicBezTo>
                <a:cubicBezTo>
                  <a:pt x="36338" y="75000"/>
                  <a:pt x="36338" y="74466"/>
                  <a:pt x="36338" y="74194"/>
                </a:cubicBezTo>
                <a:cubicBezTo>
                  <a:pt x="36338" y="73394"/>
                  <a:pt x="36338" y="73394"/>
                  <a:pt x="36338" y="73394"/>
                </a:cubicBezTo>
                <a:cubicBezTo>
                  <a:pt x="35205" y="73394"/>
                  <a:pt x="35205" y="73394"/>
                  <a:pt x="35205" y="73394"/>
                </a:cubicBezTo>
                <a:cubicBezTo>
                  <a:pt x="34827" y="73394"/>
                  <a:pt x="34450" y="73394"/>
                  <a:pt x="34066" y="73394"/>
                </a:cubicBezTo>
                <a:cubicBezTo>
                  <a:pt x="33311" y="73394"/>
                  <a:pt x="32555" y="73394"/>
                  <a:pt x="32177" y="73127"/>
                </a:cubicBezTo>
                <a:cubicBezTo>
                  <a:pt x="31800" y="73127"/>
                  <a:pt x="31422" y="72855"/>
                  <a:pt x="31038" y="72588"/>
                </a:cubicBezTo>
                <a:cubicBezTo>
                  <a:pt x="30661" y="72588"/>
                  <a:pt x="30661" y="72322"/>
                  <a:pt x="30283" y="72055"/>
                </a:cubicBezTo>
                <a:cubicBezTo>
                  <a:pt x="30661" y="72055"/>
                  <a:pt x="31038" y="71783"/>
                  <a:pt x="31038" y="71516"/>
                </a:cubicBezTo>
                <a:cubicBezTo>
                  <a:pt x="32177" y="70716"/>
                  <a:pt x="32555" y="69644"/>
                  <a:pt x="33311" y="68572"/>
                </a:cubicBezTo>
                <a:cubicBezTo>
                  <a:pt x="33311" y="68033"/>
                  <a:pt x="33311" y="68033"/>
                  <a:pt x="33311" y="68033"/>
                </a:cubicBezTo>
                <a:cubicBezTo>
                  <a:pt x="34066" y="67233"/>
                  <a:pt x="34450" y="66694"/>
                  <a:pt x="35205" y="66694"/>
                </a:cubicBezTo>
                <a:cubicBezTo>
                  <a:pt x="35205" y="66694"/>
                  <a:pt x="35205" y="66694"/>
                  <a:pt x="35583" y="66694"/>
                </a:cubicBezTo>
                <a:cubicBezTo>
                  <a:pt x="37477" y="66694"/>
                  <a:pt x="40505" y="68305"/>
                  <a:pt x="41261" y="69377"/>
                </a:cubicBezTo>
                <a:cubicBezTo>
                  <a:pt x="43533" y="73127"/>
                  <a:pt x="44666" y="77677"/>
                  <a:pt x="45050" y="81694"/>
                </a:cubicBezTo>
                <a:cubicBezTo>
                  <a:pt x="45427" y="82766"/>
                  <a:pt x="45427" y="82766"/>
                  <a:pt x="45427" y="82766"/>
                </a:cubicBezTo>
                <a:cubicBezTo>
                  <a:pt x="45805" y="84105"/>
                  <a:pt x="46183" y="85177"/>
                  <a:pt x="46561" y="85983"/>
                </a:cubicBezTo>
                <a:cubicBezTo>
                  <a:pt x="46561" y="86250"/>
                  <a:pt x="46561" y="86516"/>
                  <a:pt x="46938" y="87055"/>
                </a:cubicBezTo>
                <a:cubicBezTo>
                  <a:pt x="46938" y="87322"/>
                  <a:pt x="47316" y="88394"/>
                  <a:pt x="47316" y="88661"/>
                </a:cubicBezTo>
                <a:cubicBezTo>
                  <a:pt x="47316" y="88661"/>
                  <a:pt x="46938" y="88661"/>
                  <a:pt x="46938" y="88927"/>
                </a:cubicBezTo>
                <a:cubicBezTo>
                  <a:pt x="46561" y="88927"/>
                  <a:pt x="46183" y="88927"/>
                  <a:pt x="45805" y="89194"/>
                </a:cubicBezTo>
                <a:cubicBezTo>
                  <a:pt x="45805" y="88394"/>
                  <a:pt x="45427" y="86783"/>
                  <a:pt x="45050" y="85983"/>
                </a:cubicBezTo>
                <a:cubicBezTo>
                  <a:pt x="44288" y="84911"/>
                  <a:pt x="43155" y="84377"/>
                  <a:pt x="41638" y="84105"/>
                </a:cubicBezTo>
                <a:cubicBezTo>
                  <a:pt x="41261" y="84105"/>
                  <a:pt x="40883" y="84105"/>
                  <a:pt x="40883" y="84105"/>
                </a:cubicBezTo>
                <a:cubicBezTo>
                  <a:pt x="38988" y="84105"/>
                  <a:pt x="38611" y="84911"/>
                  <a:pt x="38611" y="85444"/>
                </a:cubicBezTo>
                <a:cubicBezTo>
                  <a:pt x="38233" y="84644"/>
                  <a:pt x="37855" y="83838"/>
                  <a:pt x="37855" y="83305"/>
                </a:cubicBezTo>
                <a:cubicBezTo>
                  <a:pt x="37477" y="82500"/>
                  <a:pt x="37100" y="82233"/>
                  <a:pt x="37100" y="81966"/>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2" name="Shape 82"/>
          <p:cNvSpPr/>
          <p:nvPr/>
        </p:nvSpPr>
        <p:spPr>
          <a:xfrm>
            <a:off x="8525501" y="2280822"/>
            <a:ext cx="97686" cy="159591"/>
          </a:xfrm>
          <a:custGeom>
            <a:avLst/>
            <a:gdLst/>
            <a:ahLst/>
            <a:cxnLst/>
            <a:rect l="0" t="0" r="0" b="0"/>
            <a:pathLst>
              <a:path w="120000" h="120000" extrusionOk="0">
                <a:moveTo>
                  <a:pt x="116804" y="51427"/>
                </a:moveTo>
                <a:cubicBezTo>
                  <a:pt x="114256" y="47616"/>
                  <a:pt x="109149" y="45716"/>
                  <a:pt x="104043" y="45716"/>
                </a:cubicBezTo>
                <a:cubicBezTo>
                  <a:pt x="104043" y="45716"/>
                  <a:pt x="101489" y="45716"/>
                  <a:pt x="101489" y="45716"/>
                </a:cubicBezTo>
                <a:cubicBezTo>
                  <a:pt x="101489" y="45716"/>
                  <a:pt x="98942" y="43811"/>
                  <a:pt x="98942" y="43811"/>
                </a:cubicBezTo>
                <a:cubicBezTo>
                  <a:pt x="96389" y="43811"/>
                  <a:pt x="93835" y="41905"/>
                  <a:pt x="91282" y="41905"/>
                </a:cubicBezTo>
                <a:cubicBezTo>
                  <a:pt x="88729" y="41905"/>
                  <a:pt x="86181" y="40000"/>
                  <a:pt x="83628" y="40000"/>
                </a:cubicBezTo>
                <a:cubicBezTo>
                  <a:pt x="75968" y="40000"/>
                  <a:pt x="68314" y="41905"/>
                  <a:pt x="63207" y="43811"/>
                </a:cubicBezTo>
                <a:cubicBezTo>
                  <a:pt x="63207" y="41905"/>
                  <a:pt x="63207" y="38094"/>
                  <a:pt x="63207" y="36188"/>
                </a:cubicBezTo>
                <a:cubicBezTo>
                  <a:pt x="60654" y="32383"/>
                  <a:pt x="60654" y="30477"/>
                  <a:pt x="60654" y="28572"/>
                </a:cubicBezTo>
                <a:cubicBezTo>
                  <a:pt x="60654" y="24761"/>
                  <a:pt x="58106" y="19050"/>
                  <a:pt x="55553" y="15238"/>
                </a:cubicBezTo>
                <a:cubicBezTo>
                  <a:pt x="50446" y="11427"/>
                  <a:pt x="45345" y="11427"/>
                  <a:pt x="42792" y="11427"/>
                </a:cubicBezTo>
                <a:cubicBezTo>
                  <a:pt x="42792" y="11427"/>
                  <a:pt x="42792" y="9522"/>
                  <a:pt x="42792" y="9522"/>
                </a:cubicBezTo>
                <a:cubicBezTo>
                  <a:pt x="42792" y="9522"/>
                  <a:pt x="42792" y="11427"/>
                  <a:pt x="42792" y="11427"/>
                </a:cubicBezTo>
                <a:cubicBezTo>
                  <a:pt x="42792" y="9522"/>
                  <a:pt x="42792" y="9522"/>
                  <a:pt x="42792" y="9522"/>
                </a:cubicBezTo>
                <a:cubicBezTo>
                  <a:pt x="42792" y="9522"/>
                  <a:pt x="40239" y="7616"/>
                  <a:pt x="40239" y="7616"/>
                </a:cubicBezTo>
                <a:cubicBezTo>
                  <a:pt x="37685" y="3811"/>
                  <a:pt x="35132" y="0"/>
                  <a:pt x="27478" y="0"/>
                </a:cubicBezTo>
                <a:cubicBezTo>
                  <a:pt x="22371" y="0"/>
                  <a:pt x="19818" y="1905"/>
                  <a:pt x="17271" y="3811"/>
                </a:cubicBezTo>
                <a:cubicBezTo>
                  <a:pt x="7057" y="7616"/>
                  <a:pt x="9611" y="17144"/>
                  <a:pt x="9611" y="22855"/>
                </a:cubicBezTo>
                <a:cubicBezTo>
                  <a:pt x="9611" y="24761"/>
                  <a:pt x="9611" y="26666"/>
                  <a:pt x="9611" y="28572"/>
                </a:cubicBezTo>
                <a:cubicBezTo>
                  <a:pt x="4504" y="38094"/>
                  <a:pt x="4504" y="47616"/>
                  <a:pt x="4504" y="57144"/>
                </a:cubicBezTo>
                <a:cubicBezTo>
                  <a:pt x="7057" y="66666"/>
                  <a:pt x="4504" y="74283"/>
                  <a:pt x="1956" y="83811"/>
                </a:cubicBezTo>
                <a:cubicBezTo>
                  <a:pt x="-3149" y="97144"/>
                  <a:pt x="1956" y="108572"/>
                  <a:pt x="14717" y="114283"/>
                </a:cubicBezTo>
                <a:cubicBezTo>
                  <a:pt x="19818" y="118094"/>
                  <a:pt x="27478" y="120000"/>
                  <a:pt x="32579" y="120000"/>
                </a:cubicBezTo>
                <a:cubicBezTo>
                  <a:pt x="37685" y="120000"/>
                  <a:pt x="42792" y="118094"/>
                  <a:pt x="47893" y="116188"/>
                </a:cubicBezTo>
                <a:cubicBezTo>
                  <a:pt x="53000" y="112383"/>
                  <a:pt x="55553" y="108572"/>
                  <a:pt x="55553" y="104761"/>
                </a:cubicBezTo>
                <a:cubicBezTo>
                  <a:pt x="55553" y="104761"/>
                  <a:pt x="55553" y="104761"/>
                  <a:pt x="58106" y="102855"/>
                </a:cubicBezTo>
                <a:cubicBezTo>
                  <a:pt x="55553" y="108572"/>
                  <a:pt x="58106" y="112383"/>
                  <a:pt x="65760" y="116188"/>
                </a:cubicBezTo>
                <a:cubicBezTo>
                  <a:pt x="68314" y="116188"/>
                  <a:pt x="70867" y="118094"/>
                  <a:pt x="73415" y="118094"/>
                </a:cubicBezTo>
                <a:cubicBezTo>
                  <a:pt x="73415" y="118094"/>
                  <a:pt x="73415" y="118094"/>
                  <a:pt x="73415" y="118094"/>
                </a:cubicBezTo>
                <a:cubicBezTo>
                  <a:pt x="83628" y="118094"/>
                  <a:pt x="93835" y="108572"/>
                  <a:pt x="101489" y="100950"/>
                </a:cubicBezTo>
                <a:cubicBezTo>
                  <a:pt x="101489" y="100950"/>
                  <a:pt x="101489" y="100950"/>
                  <a:pt x="101489" y="100950"/>
                </a:cubicBezTo>
                <a:cubicBezTo>
                  <a:pt x="109149" y="93333"/>
                  <a:pt x="116804" y="85716"/>
                  <a:pt x="116804" y="74283"/>
                </a:cubicBezTo>
                <a:cubicBezTo>
                  <a:pt x="116804" y="74283"/>
                  <a:pt x="116804" y="72383"/>
                  <a:pt x="119357" y="70477"/>
                </a:cubicBezTo>
                <a:cubicBezTo>
                  <a:pt x="119357" y="64761"/>
                  <a:pt x="121910" y="57144"/>
                  <a:pt x="116804" y="51427"/>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3" name="Shape 83"/>
          <p:cNvSpPr/>
          <p:nvPr/>
        </p:nvSpPr>
        <p:spPr>
          <a:xfrm>
            <a:off x="8249270" y="2104133"/>
            <a:ext cx="169328" cy="66496"/>
          </a:xfrm>
          <a:custGeom>
            <a:avLst/>
            <a:gdLst/>
            <a:ahLst/>
            <a:cxnLst/>
            <a:rect l="0" t="0" r="0" b="0"/>
            <a:pathLst>
              <a:path w="120000" h="120000" extrusionOk="0">
                <a:moveTo>
                  <a:pt x="119773" y="46155"/>
                </a:moveTo>
                <a:cubicBezTo>
                  <a:pt x="118304" y="23077"/>
                  <a:pt x="108004" y="13844"/>
                  <a:pt x="103589" y="13844"/>
                </a:cubicBezTo>
                <a:cubicBezTo>
                  <a:pt x="100650" y="13844"/>
                  <a:pt x="97704" y="13844"/>
                  <a:pt x="96235" y="13844"/>
                </a:cubicBezTo>
                <a:cubicBezTo>
                  <a:pt x="93289" y="18461"/>
                  <a:pt x="91820" y="18461"/>
                  <a:pt x="88880" y="18461"/>
                </a:cubicBezTo>
                <a:cubicBezTo>
                  <a:pt x="87405" y="18461"/>
                  <a:pt x="85935" y="18461"/>
                  <a:pt x="85935" y="13844"/>
                </a:cubicBezTo>
                <a:cubicBezTo>
                  <a:pt x="81520" y="13844"/>
                  <a:pt x="78581" y="13844"/>
                  <a:pt x="75641" y="9233"/>
                </a:cubicBezTo>
                <a:cubicBezTo>
                  <a:pt x="69756" y="4616"/>
                  <a:pt x="62396" y="0"/>
                  <a:pt x="56512" y="0"/>
                </a:cubicBezTo>
                <a:cubicBezTo>
                  <a:pt x="53572" y="0"/>
                  <a:pt x="50627" y="0"/>
                  <a:pt x="47687" y="4616"/>
                </a:cubicBezTo>
                <a:cubicBezTo>
                  <a:pt x="43273" y="4616"/>
                  <a:pt x="43273" y="4616"/>
                  <a:pt x="43273" y="4616"/>
                </a:cubicBezTo>
                <a:cubicBezTo>
                  <a:pt x="35918" y="13844"/>
                  <a:pt x="28564" y="18461"/>
                  <a:pt x="21209" y="18461"/>
                </a:cubicBezTo>
                <a:cubicBezTo>
                  <a:pt x="15325" y="23077"/>
                  <a:pt x="3555" y="23077"/>
                  <a:pt x="610" y="50766"/>
                </a:cubicBezTo>
                <a:cubicBezTo>
                  <a:pt x="-859" y="60000"/>
                  <a:pt x="610" y="69233"/>
                  <a:pt x="2080" y="73844"/>
                </a:cubicBezTo>
                <a:cubicBezTo>
                  <a:pt x="5025" y="87694"/>
                  <a:pt x="10910" y="87694"/>
                  <a:pt x="15325" y="87694"/>
                </a:cubicBezTo>
                <a:cubicBezTo>
                  <a:pt x="16794" y="87694"/>
                  <a:pt x="16794" y="87694"/>
                  <a:pt x="18264" y="87694"/>
                </a:cubicBezTo>
                <a:cubicBezTo>
                  <a:pt x="18264" y="87694"/>
                  <a:pt x="21209" y="87694"/>
                  <a:pt x="22679" y="87694"/>
                </a:cubicBezTo>
                <a:cubicBezTo>
                  <a:pt x="25618" y="87694"/>
                  <a:pt x="30033" y="87694"/>
                  <a:pt x="32979" y="92305"/>
                </a:cubicBezTo>
                <a:cubicBezTo>
                  <a:pt x="32979" y="92305"/>
                  <a:pt x="32979" y="96922"/>
                  <a:pt x="34448" y="101538"/>
                </a:cubicBezTo>
                <a:cubicBezTo>
                  <a:pt x="35918" y="106155"/>
                  <a:pt x="38863" y="110766"/>
                  <a:pt x="40333" y="110766"/>
                </a:cubicBezTo>
                <a:cubicBezTo>
                  <a:pt x="43273" y="115383"/>
                  <a:pt x="47687" y="115383"/>
                  <a:pt x="50627" y="115383"/>
                </a:cubicBezTo>
                <a:cubicBezTo>
                  <a:pt x="53572" y="115383"/>
                  <a:pt x="53572" y="115383"/>
                  <a:pt x="53572" y="115383"/>
                </a:cubicBezTo>
                <a:cubicBezTo>
                  <a:pt x="55042" y="115383"/>
                  <a:pt x="56512" y="115383"/>
                  <a:pt x="57987" y="115383"/>
                </a:cubicBezTo>
                <a:cubicBezTo>
                  <a:pt x="57987" y="115383"/>
                  <a:pt x="59457" y="120000"/>
                  <a:pt x="60927" y="120000"/>
                </a:cubicBezTo>
                <a:cubicBezTo>
                  <a:pt x="62396" y="120000"/>
                  <a:pt x="65342" y="120000"/>
                  <a:pt x="66811" y="120000"/>
                </a:cubicBezTo>
                <a:cubicBezTo>
                  <a:pt x="68281" y="120000"/>
                  <a:pt x="68281" y="120000"/>
                  <a:pt x="69756" y="120000"/>
                </a:cubicBezTo>
                <a:cubicBezTo>
                  <a:pt x="72696" y="120000"/>
                  <a:pt x="77111" y="120000"/>
                  <a:pt x="80050" y="115383"/>
                </a:cubicBezTo>
                <a:cubicBezTo>
                  <a:pt x="84465" y="115383"/>
                  <a:pt x="88880" y="110766"/>
                  <a:pt x="93289" y="110766"/>
                </a:cubicBezTo>
                <a:cubicBezTo>
                  <a:pt x="99174" y="110766"/>
                  <a:pt x="105059" y="106155"/>
                  <a:pt x="110944" y="92305"/>
                </a:cubicBezTo>
                <a:cubicBezTo>
                  <a:pt x="110944" y="87694"/>
                  <a:pt x="112419" y="87694"/>
                  <a:pt x="112419" y="87694"/>
                </a:cubicBezTo>
                <a:cubicBezTo>
                  <a:pt x="115358" y="78461"/>
                  <a:pt x="121243" y="64616"/>
                  <a:pt x="119773" y="46155"/>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4" name="Shape 84"/>
          <p:cNvSpPr/>
          <p:nvPr/>
        </p:nvSpPr>
        <p:spPr>
          <a:xfrm>
            <a:off x="5572384" y="1"/>
            <a:ext cx="951189" cy="1403071"/>
          </a:xfrm>
          <a:custGeom>
            <a:avLst/>
            <a:gdLst/>
            <a:ahLst/>
            <a:cxnLst/>
            <a:rect l="0" t="0" r="0" b="0"/>
            <a:pathLst>
              <a:path w="120000" h="120000" extrusionOk="0">
                <a:moveTo>
                  <a:pt x="90335" y="74677"/>
                </a:moveTo>
                <a:cubicBezTo>
                  <a:pt x="86923" y="67983"/>
                  <a:pt x="86923" y="67983"/>
                  <a:pt x="86923" y="67983"/>
                </a:cubicBezTo>
                <a:cubicBezTo>
                  <a:pt x="86655" y="67983"/>
                  <a:pt x="86655" y="67983"/>
                  <a:pt x="86655" y="67983"/>
                </a:cubicBezTo>
                <a:cubicBezTo>
                  <a:pt x="84818" y="67772"/>
                  <a:pt x="79307" y="66905"/>
                  <a:pt x="76680" y="61294"/>
                </a:cubicBezTo>
                <a:cubicBezTo>
                  <a:pt x="76680" y="61294"/>
                  <a:pt x="76680" y="61294"/>
                  <a:pt x="76680" y="61294"/>
                </a:cubicBezTo>
                <a:cubicBezTo>
                  <a:pt x="60141" y="36472"/>
                  <a:pt x="60141" y="36472"/>
                  <a:pt x="60141" y="36472"/>
                </a:cubicBezTo>
                <a:cubicBezTo>
                  <a:pt x="68280" y="23311"/>
                  <a:pt x="68280" y="23311"/>
                  <a:pt x="68280" y="23311"/>
                </a:cubicBezTo>
                <a:cubicBezTo>
                  <a:pt x="68542" y="22877"/>
                  <a:pt x="68542" y="22877"/>
                  <a:pt x="68542" y="22877"/>
                </a:cubicBezTo>
                <a:cubicBezTo>
                  <a:pt x="68542" y="22661"/>
                  <a:pt x="68542" y="22661"/>
                  <a:pt x="68542" y="22661"/>
                </a:cubicBezTo>
                <a:cubicBezTo>
                  <a:pt x="68542" y="22444"/>
                  <a:pt x="68280" y="22227"/>
                  <a:pt x="68280" y="21800"/>
                </a:cubicBezTo>
                <a:cubicBezTo>
                  <a:pt x="67757" y="20933"/>
                  <a:pt x="66966" y="20505"/>
                  <a:pt x="66181" y="20072"/>
                </a:cubicBezTo>
                <a:cubicBezTo>
                  <a:pt x="65658" y="19855"/>
                  <a:pt x="65391" y="19638"/>
                  <a:pt x="64868" y="19422"/>
                </a:cubicBezTo>
                <a:cubicBezTo>
                  <a:pt x="64606" y="18994"/>
                  <a:pt x="63815" y="18561"/>
                  <a:pt x="63031" y="18561"/>
                </a:cubicBezTo>
                <a:cubicBezTo>
                  <a:pt x="62240" y="18561"/>
                  <a:pt x="61717" y="19211"/>
                  <a:pt x="61194" y="19422"/>
                </a:cubicBezTo>
                <a:cubicBezTo>
                  <a:pt x="61194" y="19422"/>
                  <a:pt x="61194" y="19638"/>
                  <a:pt x="60932" y="19638"/>
                </a:cubicBezTo>
                <a:cubicBezTo>
                  <a:pt x="60932" y="19855"/>
                  <a:pt x="60665" y="19855"/>
                  <a:pt x="60403" y="20072"/>
                </a:cubicBezTo>
                <a:cubicBezTo>
                  <a:pt x="59880" y="20288"/>
                  <a:pt x="59880" y="20288"/>
                  <a:pt x="59880" y="20288"/>
                </a:cubicBezTo>
                <a:cubicBezTo>
                  <a:pt x="59618" y="20505"/>
                  <a:pt x="58828" y="20933"/>
                  <a:pt x="58304" y="20933"/>
                </a:cubicBezTo>
                <a:cubicBezTo>
                  <a:pt x="58304" y="20505"/>
                  <a:pt x="58566" y="19422"/>
                  <a:pt x="58566" y="18994"/>
                </a:cubicBezTo>
                <a:cubicBezTo>
                  <a:pt x="58828" y="18561"/>
                  <a:pt x="58828" y="18344"/>
                  <a:pt x="58828" y="18127"/>
                </a:cubicBezTo>
                <a:cubicBezTo>
                  <a:pt x="58828" y="17700"/>
                  <a:pt x="59095" y="17266"/>
                  <a:pt x="59357" y="16833"/>
                </a:cubicBezTo>
                <a:cubicBezTo>
                  <a:pt x="59357" y="16616"/>
                  <a:pt x="59357" y="16616"/>
                  <a:pt x="59357" y="16405"/>
                </a:cubicBezTo>
                <a:cubicBezTo>
                  <a:pt x="59357" y="16405"/>
                  <a:pt x="59618" y="16188"/>
                  <a:pt x="59618" y="16188"/>
                </a:cubicBezTo>
                <a:cubicBezTo>
                  <a:pt x="60141" y="15755"/>
                  <a:pt x="60665" y="15105"/>
                  <a:pt x="60141" y="14461"/>
                </a:cubicBezTo>
                <a:cubicBezTo>
                  <a:pt x="59880" y="14027"/>
                  <a:pt x="59618" y="13811"/>
                  <a:pt x="59095" y="13811"/>
                </a:cubicBezTo>
                <a:cubicBezTo>
                  <a:pt x="58566" y="13811"/>
                  <a:pt x="58043" y="14027"/>
                  <a:pt x="57781" y="14244"/>
                </a:cubicBezTo>
                <a:cubicBezTo>
                  <a:pt x="57781" y="14461"/>
                  <a:pt x="57781" y="14461"/>
                  <a:pt x="57781" y="14461"/>
                </a:cubicBezTo>
                <a:cubicBezTo>
                  <a:pt x="57520" y="14461"/>
                  <a:pt x="57252" y="14677"/>
                  <a:pt x="57252" y="14677"/>
                </a:cubicBezTo>
                <a:cubicBezTo>
                  <a:pt x="56991" y="14894"/>
                  <a:pt x="56729" y="14894"/>
                  <a:pt x="56206" y="15105"/>
                </a:cubicBezTo>
                <a:cubicBezTo>
                  <a:pt x="55944" y="15322"/>
                  <a:pt x="55677" y="15538"/>
                  <a:pt x="55415" y="15972"/>
                </a:cubicBezTo>
                <a:cubicBezTo>
                  <a:pt x="55154" y="16188"/>
                  <a:pt x="55154" y="16188"/>
                  <a:pt x="55154" y="16188"/>
                </a:cubicBezTo>
                <a:cubicBezTo>
                  <a:pt x="54369" y="16616"/>
                  <a:pt x="53578" y="17266"/>
                  <a:pt x="52526" y="17266"/>
                </a:cubicBezTo>
                <a:cubicBezTo>
                  <a:pt x="52526" y="17266"/>
                  <a:pt x="52526" y="17266"/>
                  <a:pt x="52526" y="17266"/>
                </a:cubicBezTo>
                <a:cubicBezTo>
                  <a:pt x="52526" y="17266"/>
                  <a:pt x="52265" y="16833"/>
                  <a:pt x="52265" y="16833"/>
                </a:cubicBezTo>
                <a:cubicBezTo>
                  <a:pt x="52265" y="16616"/>
                  <a:pt x="52265" y="16405"/>
                  <a:pt x="52265" y="16188"/>
                </a:cubicBezTo>
                <a:cubicBezTo>
                  <a:pt x="52265" y="15972"/>
                  <a:pt x="52265" y="15755"/>
                  <a:pt x="52265" y="15322"/>
                </a:cubicBezTo>
                <a:cubicBezTo>
                  <a:pt x="52265" y="15105"/>
                  <a:pt x="52265" y="14894"/>
                  <a:pt x="52265" y="14461"/>
                </a:cubicBezTo>
                <a:cubicBezTo>
                  <a:pt x="52265" y="14244"/>
                  <a:pt x="52265" y="14027"/>
                  <a:pt x="52265" y="13811"/>
                </a:cubicBezTo>
                <a:cubicBezTo>
                  <a:pt x="52265" y="13811"/>
                  <a:pt x="52265" y="13811"/>
                  <a:pt x="52265" y="13811"/>
                </a:cubicBezTo>
                <a:cubicBezTo>
                  <a:pt x="52265" y="13811"/>
                  <a:pt x="52265" y="13811"/>
                  <a:pt x="52265" y="13811"/>
                </a:cubicBezTo>
                <a:cubicBezTo>
                  <a:pt x="52265" y="13594"/>
                  <a:pt x="52526" y="13594"/>
                  <a:pt x="52526" y="13383"/>
                </a:cubicBezTo>
                <a:cubicBezTo>
                  <a:pt x="52526" y="13166"/>
                  <a:pt x="52793" y="12950"/>
                  <a:pt x="52793" y="12733"/>
                </a:cubicBezTo>
                <a:cubicBezTo>
                  <a:pt x="52793" y="12516"/>
                  <a:pt x="52793" y="12516"/>
                  <a:pt x="53055" y="12300"/>
                </a:cubicBezTo>
                <a:cubicBezTo>
                  <a:pt x="53055" y="12088"/>
                  <a:pt x="53055" y="11655"/>
                  <a:pt x="53055" y="11438"/>
                </a:cubicBezTo>
                <a:cubicBezTo>
                  <a:pt x="53055" y="11438"/>
                  <a:pt x="53317" y="11222"/>
                  <a:pt x="53317" y="11222"/>
                </a:cubicBezTo>
                <a:cubicBezTo>
                  <a:pt x="53317" y="10788"/>
                  <a:pt x="53317" y="10577"/>
                  <a:pt x="53578" y="10361"/>
                </a:cubicBezTo>
                <a:cubicBezTo>
                  <a:pt x="53840" y="9494"/>
                  <a:pt x="54102" y="8850"/>
                  <a:pt x="53840" y="7983"/>
                </a:cubicBezTo>
                <a:cubicBezTo>
                  <a:pt x="53840" y="7338"/>
                  <a:pt x="53578" y="6688"/>
                  <a:pt x="53055" y="6261"/>
                </a:cubicBezTo>
                <a:cubicBezTo>
                  <a:pt x="52526" y="5827"/>
                  <a:pt x="52265" y="5611"/>
                  <a:pt x="51741" y="5611"/>
                </a:cubicBezTo>
                <a:cubicBezTo>
                  <a:pt x="51480" y="5611"/>
                  <a:pt x="50956" y="5611"/>
                  <a:pt x="50428" y="6261"/>
                </a:cubicBezTo>
                <a:cubicBezTo>
                  <a:pt x="50166" y="6688"/>
                  <a:pt x="49904" y="7555"/>
                  <a:pt x="49904" y="8416"/>
                </a:cubicBezTo>
                <a:cubicBezTo>
                  <a:pt x="49904" y="8416"/>
                  <a:pt x="49904" y="8416"/>
                  <a:pt x="49904" y="8416"/>
                </a:cubicBezTo>
                <a:cubicBezTo>
                  <a:pt x="49643" y="8416"/>
                  <a:pt x="49381" y="8416"/>
                  <a:pt x="49114" y="8416"/>
                </a:cubicBezTo>
                <a:cubicBezTo>
                  <a:pt x="48852" y="8416"/>
                  <a:pt x="48329" y="8633"/>
                  <a:pt x="47806" y="9066"/>
                </a:cubicBezTo>
                <a:cubicBezTo>
                  <a:pt x="47539" y="9066"/>
                  <a:pt x="47539" y="9283"/>
                  <a:pt x="47277" y="9283"/>
                </a:cubicBezTo>
                <a:cubicBezTo>
                  <a:pt x="46754" y="9494"/>
                  <a:pt x="46754" y="9494"/>
                  <a:pt x="46754" y="9494"/>
                </a:cubicBezTo>
                <a:cubicBezTo>
                  <a:pt x="46754" y="9494"/>
                  <a:pt x="46754" y="9494"/>
                  <a:pt x="46492" y="9711"/>
                </a:cubicBezTo>
                <a:cubicBezTo>
                  <a:pt x="46230" y="9711"/>
                  <a:pt x="45702" y="9927"/>
                  <a:pt x="45702" y="9927"/>
                </a:cubicBezTo>
                <a:cubicBezTo>
                  <a:pt x="45440" y="9927"/>
                  <a:pt x="45440" y="9927"/>
                  <a:pt x="45440" y="9711"/>
                </a:cubicBezTo>
                <a:cubicBezTo>
                  <a:pt x="45178" y="9711"/>
                  <a:pt x="45178" y="9494"/>
                  <a:pt x="45178" y="9494"/>
                </a:cubicBezTo>
                <a:cubicBezTo>
                  <a:pt x="45178" y="9283"/>
                  <a:pt x="44917" y="8850"/>
                  <a:pt x="44655" y="8633"/>
                </a:cubicBezTo>
                <a:cubicBezTo>
                  <a:pt x="44126" y="8416"/>
                  <a:pt x="43603" y="8200"/>
                  <a:pt x="43080" y="8200"/>
                </a:cubicBezTo>
                <a:cubicBezTo>
                  <a:pt x="43341" y="8200"/>
                  <a:pt x="43603" y="8200"/>
                  <a:pt x="43865" y="7983"/>
                </a:cubicBezTo>
                <a:cubicBezTo>
                  <a:pt x="43865" y="7983"/>
                  <a:pt x="44126" y="7983"/>
                  <a:pt x="44126" y="7983"/>
                </a:cubicBezTo>
                <a:cubicBezTo>
                  <a:pt x="44388" y="7983"/>
                  <a:pt x="44655" y="7983"/>
                  <a:pt x="44917" y="7983"/>
                </a:cubicBezTo>
                <a:cubicBezTo>
                  <a:pt x="45963" y="7772"/>
                  <a:pt x="45963" y="6688"/>
                  <a:pt x="45963" y="6472"/>
                </a:cubicBezTo>
                <a:cubicBezTo>
                  <a:pt x="45963" y="6044"/>
                  <a:pt x="45702" y="5394"/>
                  <a:pt x="44388" y="5394"/>
                </a:cubicBezTo>
                <a:cubicBezTo>
                  <a:pt x="44388" y="5394"/>
                  <a:pt x="44388" y="5394"/>
                  <a:pt x="44388" y="5394"/>
                </a:cubicBezTo>
                <a:cubicBezTo>
                  <a:pt x="44126" y="5394"/>
                  <a:pt x="44126" y="5394"/>
                  <a:pt x="43865" y="5611"/>
                </a:cubicBezTo>
                <a:cubicBezTo>
                  <a:pt x="43865" y="5611"/>
                  <a:pt x="43865" y="5611"/>
                  <a:pt x="43865" y="5611"/>
                </a:cubicBezTo>
                <a:cubicBezTo>
                  <a:pt x="43865" y="5611"/>
                  <a:pt x="43865" y="5611"/>
                  <a:pt x="43865" y="5611"/>
                </a:cubicBezTo>
                <a:cubicBezTo>
                  <a:pt x="43865" y="5394"/>
                  <a:pt x="43603" y="5177"/>
                  <a:pt x="43603" y="4966"/>
                </a:cubicBezTo>
                <a:cubicBezTo>
                  <a:pt x="43080" y="4533"/>
                  <a:pt x="42289" y="4316"/>
                  <a:pt x="41243" y="4316"/>
                </a:cubicBezTo>
                <a:cubicBezTo>
                  <a:pt x="40976" y="4316"/>
                  <a:pt x="40714" y="4316"/>
                  <a:pt x="40452" y="4533"/>
                </a:cubicBezTo>
                <a:cubicBezTo>
                  <a:pt x="39929" y="4533"/>
                  <a:pt x="39929" y="4750"/>
                  <a:pt x="39667" y="4750"/>
                </a:cubicBezTo>
                <a:cubicBezTo>
                  <a:pt x="39400" y="4966"/>
                  <a:pt x="39400" y="4966"/>
                  <a:pt x="39400" y="4966"/>
                </a:cubicBezTo>
                <a:cubicBezTo>
                  <a:pt x="39400" y="4966"/>
                  <a:pt x="39400" y="4966"/>
                  <a:pt x="39139" y="4966"/>
                </a:cubicBezTo>
                <a:cubicBezTo>
                  <a:pt x="39139" y="4750"/>
                  <a:pt x="38877" y="4533"/>
                  <a:pt x="38354" y="4533"/>
                </a:cubicBezTo>
                <a:cubicBezTo>
                  <a:pt x="38092" y="4316"/>
                  <a:pt x="37563" y="4316"/>
                  <a:pt x="37302" y="4316"/>
                </a:cubicBezTo>
                <a:cubicBezTo>
                  <a:pt x="36778" y="4316"/>
                  <a:pt x="36517" y="4316"/>
                  <a:pt x="36249" y="4316"/>
                </a:cubicBezTo>
                <a:cubicBezTo>
                  <a:pt x="35988" y="4316"/>
                  <a:pt x="35726" y="4316"/>
                  <a:pt x="35726" y="4316"/>
                </a:cubicBezTo>
                <a:cubicBezTo>
                  <a:pt x="35203" y="4316"/>
                  <a:pt x="34941" y="4316"/>
                  <a:pt x="34674" y="4316"/>
                </a:cubicBezTo>
                <a:cubicBezTo>
                  <a:pt x="32837" y="4316"/>
                  <a:pt x="32837" y="4316"/>
                  <a:pt x="32837" y="4316"/>
                </a:cubicBezTo>
                <a:cubicBezTo>
                  <a:pt x="32575" y="4316"/>
                  <a:pt x="32575" y="4316"/>
                  <a:pt x="32314" y="4316"/>
                </a:cubicBezTo>
                <a:cubicBezTo>
                  <a:pt x="32052" y="4316"/>
                  <a:pt x="31791" y="4533"/>
                  <a:pt x="31529" y="4533"/>
                </a:cubicBezTo>
                <a:cubicBezTo>
                  <a:pt x="30477" y="4533"/>
                  <a:pt x="29954" y="4316"/>
                  <a:pt x="29686" y="4100"/>
                </a:cubicBezTo>
                <a:cubicBezTo>
                  <a:pt x="29686" y="3883"/>
                  <a:pt x="29686" y="3883"/>
                  <a:pt x="29954" y="3666"/>
                </a:cubicBezTo>
                <a:cubicBezTo>
                  <a:pt x="29954" y="3455"/>
                  <a:pt x="30215" y="3022"/>
                  <a:pt x="30215" y="2588"/>
                </a:cubicBezTo>
                <a:cubicBezTo>
                  <a:pt x="30215" y="1727"/>
                  <a:pt x="29425" y="1077"/>
                  <a:pt x="28111" y="1077"/>
                </a:cubicBezTo>
                <a:cubicBezTo>
                  <a:pt x="28111" y="1077"/>
                  <a:pt x="28111" y="1077"/>
                  <a:pt x="27849" y="1077"/>
                </a:cubicBezTo>
                <a:cubicBezTo>
                  <a:pt x="27849" y="1077"/>
                  <a:pt x="27588" y="1077"/>
                  <a:pt x="27588" y="1294"/>
                </a:cubicBezTo>
                <a:cubicBezTo>
                  <a:pt x="27588" y="1077"/>
                  <a:pt x="27588" y="1077"/>
                  <a:pt x="27326" y="1077"/>
                </a:cubicBezTo>
                <a:cubicBezTo>
                  <a:pt x="27326" y="1077"/>
                  <a:pt x="27326" y="1077"/>
                  <a:pt x="27064" y="861"/>
                </a:cubicBezTo>
                <a:cubicBezTo>
                  <a:pt x="26803" y="650"/>
                  <a:pt x="26536" y="433"/>
                  <a:pt x="25751" y="433"/>
                </a:cubicBezTo>
                <a:cubicBezTo>
                  <a:pt x="25751" y="433"/>
                  <a:pt x="25489" y="433"/>
                  <a:pt x="25228" y="433"/>
                </a:cubicBezTo>
                <a:cubicBezTo>
                  <a:pt x="24699" y="650"/>
                  <a:pt x="24437" y="861"/>
                  <a:pt x="24175" y="1077"/>
                </a:cubicBezTo>
                <a:cubicBezTo>
                  <a:pt x="24175" y="1077"/>
                  <a:pt x="24175" y="1077"/>
                  <a:pt x="24175" y="1077"/>
                </a:cubicBezTo>
                <a:cubicBezTo>
                  <a:pt x="24175" y="1077"/>
                  <a:pt x="24175" y="1077"/>
                  <a:pt x="24175" y="1077"/>
                </a:cubicBezTo>
                <a:cubicBezTo>
                  <a:pt x="23914" y="650"/>
                  <a:pt x="23652" y="0"/>
                  <a:pt x="22600" y="0"/>
                </a:cubicBezTo>
                <a:cubicBezTo>
                  <a:pt x="22600" y="0"/>
                  <a:pt x="22338" y="216"/>
                  <a:pt x="22077" y="216"/>
                </a:cubicBezTo>
                <a:cubicBezTo>
                  <a:pt x="21286" y="433"/>
                  <a:pt x="21025" y="861"/>
                  <a:pt x="21025" y="1294"/>
                </a:cubicBezTo>
                <a:cubicBezTo>
                  <a:pt x="20763" y="1294"/>
                  <a:pt x="20763" y="1511"/>
                  <a:pt x="20763" y="1511"/>
                </a:cubicBezTo>
                <a:cubicBezTo>
                  <a:pt x="20763" y="1727"/>
                  <a:pt x="20763" y="1727"/>
                  <a:pt x="20501" y="1727"/>
                </a:cubicBezTo>
                <a:cubicBezTo>
                  <a:pt x="20240" y="1944"/>
                  <a:pt x="19973" y="2372"/>
                  <a:pt x="19973" y="3022"/>
                </a:cubicBezTo>
                <a:cubicBezTo>
                  <a:pt x="19973" y="3022"/>
                  <a:pt x="19973" y="3022"/>
                  <a:pt x="19973" y="3022"/>
                </a:cubicBezTo>
                <a:cubicBezTo>
                  <a:pt x="19711" y="3022"/>
                  <a:pt x="18926" y="1511"/>
                  <a:pt x="18926" y="1511"/>
                </a:cubicBezTo>
                <a:cubicBezTo>
                  <a:pt x="18136" y="2372"/>
                  <a:pt x="18136" y="2372"/>
                  <a:pt x="18136" y="2372"/>
                </a:cubicBezTo>
                <a:cubicBezTo>
                  <a:pt x="18136" y="2588"/>
                  <a:pt x="18136" y="2805"/>
                  <a:pt x="17874" y="2805"/>
                </a:cubicBezTo>
                <a:cubicBezTo>
                  <a:pt x="17612" y="3238"/>
                  <a:pt x="17351" y="3666"/>
                  <a:pt x="16827" y="4100"/>
                </a:cubicBezTo>
                <a:cubicBezTo>
                  <a:pt x="16560" y="4750"/>
                  <a:pt x="16037" y="5394"/>
                  <a:pt x="15252" y="5827"/>
                </a:cubicBezTo>
                <a:cubicBezTo>
                  <a:pt x="14985" y="6044"/>
                  <a:pt x="14462" y="6261"/>
                  <a:pt x="13938" y="6472"/>
                </a:cubicBezTo>
                <a:cubicBezTo>
                  <a:pt x="13148" y="6905"/>
                  <a:pt x="12363" y="7122"/>
                  <a:pt x="12101" y="7772"/>
                </a:cubicBezTo>
                <a:cubicBezTo>
                  <a:pt x="11573" y="8200"/>
                  <a:pt x="11573" y="8633"/>
                  <a:pt x="11311" y="9283"/>
                </a:cubicBezTo>
                <a:cubicBezTo>
                  <a:pt x="11311" y="9711"/>
                  <a:pt x="11049" y="10144"/>
                  <a:pt x="10788" y="10577"/>
                </a:cubicBezTo>
                <a:cubicBezTo>
                  <a:pt x="9997" y="11655"/>
                  <a:pt x="9212" y="12300"/>
                  <a:pt x="7899" y="13166"/>
                </a:cubicBezTo>
                <a:cubicBezTo>
                  <a:pt x="7637" y="13383"/>
                  <a:pt x="7637" y="13383"/>
                  <a:pt x="7637" y="13383"/>
                </a:cubicBezTo>
                <a:cubicBezTo>
                  <a:pt x="7375" y="13594"/>
                  <a:pt x="6846" y="14244"/>
                  <a:pt x="6846" y="14677"/>
                </a:cubicBezTo>
                <a:cubicBezTo>
                  <a:pt x="6846" y="15105"/>
                  <a:pt x="7114" y="15755"/>
                  <a:pt x="7899" y="16188"/>
                </a:cubicBezTo>
                <a:cubicBezTo>
                  <a:pt x="8422" y="16616"/>
                  <a:pt x="9474" y="16833"/>
                  <a:pt x="10526" y="17266"/>
                </a:cubicBezTo>
                <a:cubicBezTo>
                  <a:pt x="11573" y="17483"/>
                  <a:pt x="12886" y="17911"/>
                  <a:pt x="13148" y="18561"/>
                </a:cubicBezTo>
                <a:cubicBezTo>
                  <a:pt x="13410" y="19211"/>
                  <a:pt x="13410" y="19855"/>
                  <a:pt x="12886" y="20716"/>
                </a:cubicBezTo>
                <a:cubicBezTo>
                  <a:pt x="12625" y="21366"/>
                  <a:pt x="11573" y="22016"/>
                  <a:pt x="10526" y="22661"/>
                </a:cubicBezTo>
                <a:cubicBezTo>
                  <a:pt x="8951" y="23955"/>
                  <a:pt x="7114" y="25250"/>
                  <a:pt x="7899" y="26544"/>
                </a:cubicBezTo>
                <a:cubicBezTo>
                  <a:pt x="8160" y="26977"/>
                  <a:pt x="8683" y="27411"/>
                  <a:pt x="9212" y="27844"/>
                </a:cubicBezTo>
                <a:cubicBezTo>
                  <a:pt x="10526" y="28488"/>
                  <a:pt x="11311" y="29138"/>
                  <a:pt x="10526" y="30216"/>
                </a:cubicBezTo>
                <a:cubicBezTo>
                  <a:pt x="9736" y="31511"/>
                  <a:pt x="7899" y="32588"/>
                  <a:pt x="6323" y="33455"/>
                </a:cubicBezTo>
                <a:cubicBezTo>
                  <a:pt x="5800" y="33883"/>
                  <a:pt x="5800" y="33883"/>
                  <a:pt x="5800" y="33883"/>
                </a:cubicBezTo>
                <a:cubicBezTo>
                  <a:pt x="3696" y="34966"/>
                  <a:pt x="3963" y="36688"/>
                  <a:pt x="3963" y="38416"/>
                </a:cubicBezTo>
                <a:cubicBezTo>
                  <a:pt x="4225" y="38850"/>
                  <a:pt x="4225" y="38850"/>
                  <a:pt x="4225" y="38850"/>
                </a:cubicBezTo>
                <a:cubicBezTo>
                  <a:pt x="4225" y="39711"/>
                  <a:pt x="4486" y="40144"/>
                  <a:pt x="5009" y="40788"/>
                </a:cubicBezTo>
                <a:cubicBezTo>
                  <a:pt x="5009" y="41005"/>
                  <a:pt x="5271" y="41222"/>
                  <a:pt x="5538" y="41438"/>
                </a:cubicBezTo>
                <a:cubicBezTo>
                  <a:pt x="5800" y="42088"/>
                  <a:pt x="5800" y="42950"/>
                  <a:pt x="5538" y="43811"/>
                </a:cubicBezTo>
                <a:cubicBezTo>
                  <a:pt x="5538" y="44027"/>
                  <a:pt x="5538" y="44244"/>
                  <a:pt x="5538" y="44461"/>
                </a:cubicBezTo>
                <a:cubicBezTo>
                  <a:pt x="5538" y="44894"/>
                  <a:pt x="5538" y="44894"/>
                  <a:pt x="5538" y="44894"/>
                </a:cubicBezTo>
                <a:cubicBezTo>
                  <a:pt x="5271" y="45755"/>
                  <a:pt x="5271" y="46833"/>
                  <a:pt x="5271" y="47911"/>
                </a:cubicBezTo>
                <a:cubicBezTo>
                  <a:pt x="5271" y="47911"/>
                  <a:pt x="5538" y="48127"/>
                  <a:pt x="5538" y="48344"/>
                </a:cubicBezTo>
                <a:cubicBezTo>
                  <a:pt x="5538" y="48994"/>
                  <a:pt x="5800" y="49638"/>
                  <a:pt x="5271" y="50505"/>
                </a:cubicBezTo>
                <a:cubicBezTo>
                  <a:pt x="5009" y="51366"/>
                  <a:pt x="4225" y="51800"/>
                  <a:pt x="3434" y="52444"/>
                </a:cubicBezTo>
                <a:cubicBezTo>
                  <a:pt x="2911" y="52877"/>
                  <a:pt x="2388" y="53094"/>
                  <a:pt x="2120" y="53738"/>
                </a:cubicBezTo>
                <a:cubicBezTo>
                  <a:pt x="1597" y="54388"/>
                  <a:pt x="1597" y="55250"/>
                  <a:pt x="1859" y="56333"/>
                </a:cubicBezTo>
                <a:cubicBezTo>
                  <a:pt x="1859" y="56544"/>
                  <a:pt x="1859" y="56977"/>
                  <a:pt x="1859" y="57194"/>
                </a:cubicBezTo>
                <a:cubicBezTo>
                  <a:pt x="2120" y="58272"/>
                  <a:pt x="1597" y="58922"/>
                  <a:pt x="812" y="59566"/>
                </a:cubicBezTo>
                <a:cubicBezTo>
                  <a:pt x="812" y="59783"/>
                  <a:pt x="545" y="60000"/>
                  <a:pt x="283" y="60433"/>
                </a:cubicBezTo>
                <a:cubicBezTo>
                  <a:pt x="-239" y="61294"/>
                  <a:pt x="22" y="61511"/>
                  <a:pt x="545" y="62155"/>
                </a:cubicBezTo>
                <a:cubicBezTo>
                  <a:pt x="812" y="62372"/>
                  <a:pt x="1074" y="62588"/>
                  <a:pt x="1335" y="62805"/>
                </a:cubicBezTo>
                <a:cubicBezTo>
                  <a:pt x="1859" y="63883"/>
                  <a:pt x="1859" y="64966"/>
                  <a:pt x="1859" y="66261"/>
                </a:cubicBezTo>
                <a:cubicBezTo>
                  <a:pt x="1859" y="67122"/>
                  <a:pt x="1859" y="67983"/>
                  <a:pt x="2120" y="68850"/>
                </a:cubicBezTo>
                <a:cubicBezTo>
                  <a:pt x="2388" y="69283"/>
                  <a:pt x="2649" y="69494"/>
                  <a:pt x="2911" y="69927"/>
                </a:cubicBezTo>
                <a:cubicBezTo>
                  <a:pt x="3434" y="70361"/>
                  <a:pt x="3696" y="70788"/>
                  <a:pt x="3696" y="71222"/>
                </a:cubicBezTo>
                <a:cubicBezTo>
                  <a:pt x="3963" y="72300"/>
                  <a:pt x="3434" y="72950"/>
                  <a:pt x="3172" y="73594"/>
                </a:cubicBezTo>
                <a:cubicBezTo>
                  <a:pt x="2649" y="74027"/>
                  <a:pt x="2388" y="74461"/>
                  <a:pt x="2388" y="75105"/>
                </a:cubicBezTo>
                <a:cubicBezTo>
                  <a:pt x="2120" y="75972"/>
                  <a:pt x="2649" y="76833"/>
                  <a:pt x="3434" y="77266"/>
                </a:cubicBezTo>
                <a:cubicBezTo>
                  <a:pt x="3963" y="77483"/>
                  <a:pt x="4486" y="77700"/>
                  <a:pt x="5009" y="77700"/>
                </a:cubicBezTo>
                <a:cubicBezTo>
                  <a:pt x="5538" y="77700"/>
                  <a:pt x="6062" y="77911"/>
                  <a:pt x="6585" y="78127"/>
                </a:cubicBezTo>
                <a:cubicBezTo>
                  <a:pt x="6846" y="78344"/>
                  <a:pt x="6846" y="78344"/>
                  <a:pt x="7114" y="78561"/>
                </a:cubicBezTo>
                <a:cubicBezTo>
                  <a:pt x="7375" y="78777"/>
                  <a:pt x="7375" y="78994"/>
                  <a:pt x="7637" y="79211"/>
                </a:cubicBezTo>
                <a:cubicBezTo>
                  <a:pt x="8160" y="79422"/>
                  <a:pt x="8422" y="79422"/>
                  <a:pt x="8951" y="79422"/>
                </a:cubicBezTo>
                <a:cubicBezTo>
                  <a:pt x="8951" y="79422"/>
                  <a:pt x="9212" y="79422"/>
                  <a:pt x="9474" y="79422"/>
                </a:cubicBezTo>
                <a:cubicBezTo>
                  <a:pt x="9736" y="79422"/>
                  <a:pt x="9736" y="79422"/>
                  <a:pt x="9997" y="79422"/>
                </a:cubicBezTo>
                <a:cubicBezTo>
                  <a:pt x="10788" y="79422"/>
                  <a:pt x="11311" y="79422"/>
                  <a:pt x="11573" y="79855"/>
                </a:cubicBezTo>
                <a:cubicBezTo>
                  <a:pt x="12101" y="80505"/>
                  <a:pt x="11834" y="80933"/>
                  <a:pt x="10788" y="81800"/>
                </a:cubicBezTo>
                <a:cubicBezTo>
                  <a:pt x="10526" y="82016"/>
                  <a:pt x="10526" y="82227"/>
                  <a:pt x="10259" y="82444"/>
                </a:cubicBezTo>
                <a:cubicBezTo>
                  <a:pt x="9736" y="83094"/>
                  <a:pt x="9997" y="83738"/>
                  <a:pt x="9997" y="84605"/>
                </a:cubicBezTo>
                <a:cubicBezTo>
                  <a:pt x="10259" y="85033"/>
                  <a:pt x="10259" y="85466"/>
                  <a:pt x="10259" y="86116"/>
                </a:cubicBezTo>
                <a:cubicBezTo>
                  <a:pt x="9997" y="86544"/>
                  <a:pt x="9997" y="86761"/>
                  <a:pt x="9997" y="86761"/>
                </a:cubicBezTo>
                <a:cubicBezTo>
                  <a:pt x="9736" y="86977"/>
                  <a:pt x="9736" y="86977"/>
                  <a:pt x="9736" y="87194"/>
                </a:cubicBezTo>
                <a:cubicBezTo>
                  <a:pt x="9474" y="87627"/>
                  <a:pt x="9474" y="87627"/>
                  <a:pt x="9474" y="87627"/>
                </a:cubicBezTo>
                <a:cubicBezTo>
                  <a:pt x="9997" y="87844"/>
                  <a:pt x="9997" y="87844"/>
                  <a:pt x="9997" y="87844"/>
                </a:cubicBezTo>
                <a:cubicBezTo>
                  <a:pt x="15514" y="90650"/>
                  <a:pt x="21286" y="93238"/>
                  <a:pt x="26803" y="95827"/>
                </a:cubicBezTo>
                <a:cubicBezTo>
                  <a:pt x="26803" y="95827"/>
                  <a:pt x="26803" y="95827"/>
                  <a:pt x="26803" y="95827"/>
                </a:cubicBezTo>
                <a:cubicBezTo>
                  <a:pt x="70117" y="114388"/>
                  <a:pt x="105036" y="119138"/>
                  <a:pt x="111599" y="120000"/>
                </a:cubicBezTo>
                <a:cubicBezTo>
                  <a:pt x="112384" y="120000"/>
                  <a:pt x="112384" y="120000"/>
                  <a:pt x="112384" y="120000"/>
                </a:cubicBezTo>
                <a:cubicBezTo>
                  <a:pt x="112646" y="119350"/>
                  <a:pt x="112646" y="119350"/>
                  <a:pt x="112646" y="119350"/>
                </a:cubicBezTo>
                <a:cubicBezTo>
                  <a:pt x="116064" y="101005"/>
                  <a:pt x="118686" y="90216"/>
                  <a:pt x="119738" y="86977"/>
                </a:cubicBezTo>
                <a:cubicBezTo>
                  <a:pt x="120000" y="86544"/>
                  <a:pt x="120000" y="86544"/>
                  <a:pt x="120000" y="86544"/>
                </a:cubicBezTo>
                <a:lnTo>
                  <a:pt x="90335" y="74677"/>
                </a:lnTo>
                <a:close/>
                <a:moveTo>
                  <a:pt x="27588" y="9494"/>
                </a:moveTo>
                <a:cubicBezTo>
                  <a:pt x="27588" y="9494"/>
                  <a:pt x="27326" y="9494"/>
                  <a:pt x="27326" y="9283"/>
                </a:cubicBezTo>
                <a:cubicBezTo>
                  <a:pt x="27064" y="9283"/>
                  <a:pt x="27064" y="9066"/>
                  <a:pt x="27064" y="8850"/>
                </a:cubicBezTo>
                <a:cubicBezTo>
                  <a:pt x="27064" y="8416"/>
                  <a:pt x="27588" y="8200"/>
                  <a:pt x="28901" y="7983"/>
                </a:cubicBezTo>
                <a:cubicBezTo>
                  <a:pt x="28901" y="7983"/>
                  <a:pt x="29163" y="7983"/>
                  <a:pt x="29163" y="7983"/>
                </a:cubicBezTo>
                <a:cubicBezTo>
                  <a:pt x="29163" y="8200"/>
                  <a:pt x="28901" y="8200"/>
                  <a:pt x="28901" y="8416"/>
                </a:cubicBezTo>
                <a:cubicBezTo>
                  <a:pt x="28901" y="8633"/>
                  <a:pt x="28640" y="8633"/>
                  <a:pt x="28640" y="8633"/>
                </a:cubicBezTo>
                <a:cubicBezTo>
                  <a:pt x="28378" y="9066"/>
                  <a:pt x="28378" y="9283"/>
                  <a:pt x="27849" y="9494"/>
                </a:cubicBezTo>
                <a:cubicBezTo>
                  <a:pt x="27849" y="9494"/>
                  <a:pt x="27849" y="9494"/>
                  <a:pt x="27588" y="9494"/>
                </a:cubicBezTo>
                <a:close/>
                <a:moveTo>
                  <a:pt x="60665" y="45755"/>
                </a:moveTo>
                <a:cubicBezTo>
                  <a:pt x="60403" y="45755"/>
                  <a:pt x="60141" y="45755"/>
                  <a:pt x="59880" y="45755"/>
                </a:cubicBezTo>
                <a:cubicBezTo>
                  <a:pt x="59880" y="45755"/>
                  <a:pt x="59880" y="45755"/>
                  <a:pt x="59880" y="45755"/>
                </a:cubicBezTo>
                <a:cubicBezTo>
                  <a:pt x="59618" y="45755"/>
                  <a:pt x="59357" y="45755"/>
                  <a:pt x="59095" y="45755"/>
                </a:cubicBezTo>
                <a:cubicBezTo>
                  <a:pt x="58828" y="45755"/>
                  <a:pt x="58566" y="45755"/>
                  <a:pt x="58043" y="45755"/>
                </a:cubicBezTo>
                <a:cubicBezTo>
                  <a:pt x="57520" y="45755"/>
                  <a:pt x="56729" y="45755"/>
                  <a:pt x="55944" y="46188"/>
                </a:cubicBezTo>
                <a:cubicBezTo>
                  <a:pt x="55415" y="46616"/>
                  <a:pt x="54369" y="47050"/>
                  <a:pt x="54369" y="47911"/>
                </a:cubicBezTo>
                <a:cubicBezTo>
                  <a:pt x="54369" y="48561"/>
                  <a:pt x="55154" y="48994"/>
                  <a:pt x="55677" y="49211"/>
                </a:cubicBezTo>
                <a:cubicBezTo>
                  <a:pt x="55677" y="49211"/>
                  <a:pt x="55677" y="49211"/>
                  <a:pt x="55677" y="49211"/>
                </a:cubicBezTo>
                <a:cubicBezTo>
                  <a:pt x="56729" y="49638"/>
                  <a:pt x="57520" y="50072"/>
                  <a:pt x="58043" y="50716"/>
                </a:cubicBezTo>
                <a:cubicBezTo>
                  <a:pt x="58043" y="50933"/>
                  <a:pt x="58043" y="50933"/>
                  <a:pt x="58043" y="50933"/>
                </a:cubicBezTo>
                <a:cubicBezTo>
                  <a:pt x="58304" y="50933"/>
                  <a:pt x="58304" y="50933"/>
                  <a:pt x="58304" y="50933"/>
                </a:cubicBezTo>
                <a:cubicBezTo>
                  <a:pt x="58566" y="51150"/>
                  <a:pt x="58828" y="51150"/>
                  <a:pt x="59095" y="51366"/>
                </a:cubicBezTo>
                <a:cubicBezTo>
                  <a:pt x="59618" y="51583"/>
                  <a:pt x="60141" y="51800"/>
                  <a:pt x="60932" y="51800"/>
                </a:cubicBezTo>
                <a:cubicBezTo>
                  <a:pt x="60932" y="51800"/>
                  <a:pt x="61194" y="51800"/>
                  <a:pt x="61194" y="51800"/>
                </a:cubicBezTo>
                <a:cubicBezTo>
                  <a:pt x="61978" y="51800"/>
                  <a:pt x="62507" y="51583"/>
                  <a:pt x="63031" y="51366"/>
                </a:cubicBezTo>
                <a:cubicBezTo>
                  <a:pt x="63292" y="51150"/>
                  <a:pt x="63554" y="51150"/>
                  <a:pt x="63815" y="50933"/>
                </a:cubicBezTo>
                <a:cubicBezTo>
                  <a:pt x="63815" y="50933"/>
                  <a:pt x="64083" y="50933"/>
                  <a:pt x="63815" y="50933"/>
                </a:cubicBezTo>
                <a:cubicBezTo>
                  <a:pt x="64083" y="51150"/>
                  <a:pt x="63815" y="52016"/>
                  <a:pt x="63554" y="52444"/>
                </a:cubicBezTo>
                <a:cubicBezTo>
                  <a:pt x="63292" y="52661"/>
                  <a:pt x="62769" y="52877"/>
                  <a:pt x="62240" y="53094"/>
                </a:cubicBezTo>
                <a:cubicBezTo>
                  <a:pt x="61455" y="53527"/>
                  <a:pt x="60403" y="53955"/>
                  <a:pt x="60141" y="55033"/>
                </a:cubicBezTo>
                <a:cubicBezTo>
                  <a:pt x="60141" y="55033"/>
                  <a:pt x="60141" y="55250"/>
                  <a:pt x="60141" y="55466"/>
                </a:cubicBezTo>
                <a:cubicBezTo>
                  <a:pt x="60141" y="55683"/>
                  <a:pt x="60141" y="55900"/>
                  <a:pt x="60141" y="55900"/>
                </a:cubicBezTo>
                <a:cubicBezTo>
                  <a:pt x="60141" y="55900"/>
                  <a:pt x="59880" y="55900"/>
                  <a:pt x="59880" y="55900"/>
                </a:cubicBezTo>
                <a:cubicBezTo>
                  <a:pt x="59618" y="55900"/>
                  <a:pt x="59095" y="55900"/>
                  <a:pt x="59095" y="55683"/>
                </a:cubicBezTo>
                <a:cubicBezTo>
                  <a:pt x="58828" y="55683"/>
                  <a:pt x="58828" y="55466"/>
                  <a:pt x="58566" y="55250"/>
                </a:cubicBezTo>
                <a:cubicBezTo>
                  <a:pt x="58304" y="54822"/>
                  <a:pt x="58304" y="54605"/>
                  <a:pt x="57781" y="54388"/>
                </a:cubicBezTo>
                <a:cubicBezTo>
                  <a:pt x="57252" y="53738"/>
                  <a:pt x="55944" y="53527"/>
                  <a:pt x="55415" y="53311"/>
                </a:cubicBezTo>
                <a:cubicBezTo>
                  <a:pt x="55154" y="53311"/>
                  <a:pt x="55154" y="53311"/>
                  <a:pt x="54892" y="53311"/>
                </a:cubicBezTo>
                <a:cubicBezTo>
                  <a:pt x="54102" y="53311"/>
                  <a:pt x="52793" y="53738"/>
                  <a:pt x="52265" y="54388"/>
                </a:cubicBezTo>
                <a:cubicBezTo>
                  <a:pt x="52003" y="54822"/>
                  <a:pt x="52003" y="55466"/>
                  <a:pt x="52265" y="55900"/>
                </a:cubicBezTo>
                <a:cubicBezTo>
                  <a:pt x="52265" y="56116"/>
                  <a:pt x="52526" y="56333"/>
                  <a:pt x="52526" y="56333"/>
                </a:cubicBezTo>
                <a:cubicBezTo>
                  <a:pt x="52526" y="56333"/>
                  <a:pt x="52265" y="56333"/>
                  <a:pt x="52003" y="56333"/>
                </a:cubicBezTo>
                <a:cubicBezTo>
                  <a:pt x="51741" y="56333"/>
                  <a:pt x="51480" y="56333"/>
                  <a:pt x="51218" y="56544"/>
                </a:cubicBezTo>
                <a:cubicBezTo>
                  <a:pt x="50956" y="56544"/>
                  <a:pt x="50689" y="56544"/>
                  <a:pt x="50428" y="56761"/>
                </a:cubicBezTo>
                <a:cubicBezTo>
                  <a:pt x="50166" y="56761"/>
                  <a:pt x="49904" y="56761"/>
                  <a:pt x="49643" y="56761"/>
                </a:cubicBezTo>
                <a:cubicBezTo>
                  <a:pt x="49381" y="56977"/>
                  <a:pt x="48852" y="56977"/>
                  <a:pt x="48329" y="57194"/>
                </a:cubicBezTo>
                <a:cubicBezTo>
                  <a:pt x="48591" y="56977"/>
                  <a:pt x="48852" y="56977"/>
                  <a:pt x="49114" y="56977"/>
                </a:cubicBezTo>
                <a:cubicBezTo>
                  <a:pt x="50166" y="56544"/>
                  <a:pt x="50956" y="55900"/>
                  <a:pt x="51480" y="55250"/>
                </a:cubicBezTo>
                <a:cubicBezTo>
                  <a:pt x="51741" y="54388"/>
                  <a:pt x="51741" y="53738"/>
                  <a:pt x="51218" y="52877"/>
                </a:cubicBezTo>
                <a:cubicBezTo>
                  <a:pt x="50956" y="52444"/>
                  <a:pt x="50956" y="52444"/>
                  <a:pt x="50956" y="52444"/>
                </a:cubicBezTo>
                <a:cubicBezTo>
                  <a:pt x="50428" y="52444"/>
                  <a:pt x="50428" y="52444"/>
                  <a:pt x="50428" y="52444"/>
                </a:cubicBezTo>
                <a:cubicBezTo>
                  <a:pt x="49381" y="52444"/>
                  <a:pt x="48067" y="52661"/>
                  <a:pt x="46754" y="52877"/>
                </a:cubicBezTo>
                <a:cubicBezTo>
                  <a:pt x="45702" y="53094"/>
                  <a:pt x="45178" y="53738"/>
                  <a:pt x="44388" y="54172"/>
                </a:cubicBezTo>
                <a:cubicBezTo>
                  <a:pt x="44126" y="54388"/>
                  <a:pt x="43603" y="54605"/>
                  <a:pt x="43341" y="54822"/>
                </a:cubicBezTo>
                <a:cubicBezTo>
                  <a:pt x="43080" y="55033"/>
                  <a:pt x="42813" y="55033"/>
                  <a:pt x="42551" y="55033"/>
                </a:cubicBezTo>
                <a:cubicBezTo>
                  <a:pt x="42028" y="55033"/>
                  <a:pt x="41504" y="54388"/>
                  <a:pt x="40714" y="53955"/>
                </a:cubicBezTo>
                <a:cubicBezTo>
                  <a:pt x="40452" y="53738"/>
                  <a:pt x="40191" y="53527"/>
                  <a:pt x="40191" y="53311"/>
                </a:cubicBezTo>
                <a:cubicBezTo>
                  <a:pt x="39929" y="53311"/>
                  <a:pt x="39667" y="53094"/>
                  <a:pt x="39667" y="53094"/>
                </a:cubicBezTo>
                <a:cubicBezTo>
                  <a:pt x="39400" y="53094"/>
                  <a:pt x="39400" y="52877"/>
                  <a:pt x="39400" y="52877"/>
                </a:cubicBezTo>
                <a:cubicBezTo>
                  <a:pt x="39667" y="52877"/>
                  <a:pt x="39929" y="53094"/>
                  <a:pt x="40191" y="53094"/>
                </a:cubicBezTo>
                <a:cubicBezTo>
                  <a:pt x="40452" y="53094"/>
                  <a:pt x="40714" y="52877"/>
                  <a:pt x="40976" y="52877"/>
                </a:cubicBezTo>
                <a:cubicBezTo>
                  <a:pt x="42028" y="52444"/>
                  <a:pt x="42551" y="51583"/>
                  <a:pt x="42813" y="50933"/>
                </a:cubicBezTo>
                <a:cubicBezTo>
                  <a:pt x="43080" y="50933"/>
                  <a:pt x="43080" y="50933"/>
                  <a:pt x="43341" y="50933"/>
                </a:cubicBezTo>
                <a:cubicBezTo>
                  <a:pt x="43603" y="50933"/>
                  <a:pt x="43865" y="50933"/>
                  <a:pt x="44126" y="50933"/>
                </a:cubicBezTo>
                <a:cubicBezTo>
                  <a:pt x="44388" y="50933"/>
                  <a:pt x="45178" y="50933"/>
                  <a:pt x="45963" y="50288"/>
                </a:cubicBezTo>
                <a:cubicBezTo>
                  <a:pt x="46230" y="49855"/>
                  <a:pt x="46492" y="49638"/>
                  <a:pt x="46492" y="49211"/>
                </a:cubicBezTo>
                <a:cubicBezTo>
                  <a:pt x="46492" y="49211"/>
                  <a:pt x="46492" y="49422"/>
                  <a:pt x="46492" y="49422"/>
                </a:cubicBezTo>
                <a:cubicBezTo>
                  <a:pt x="47539" y="50072"/>
                  <a:pt x="48067" y="50505"/>
                  <a:pt x="49381" y="50505"/>
                </a:cubicBezTo>
                <a:cubicBezTo>
                  <a:pt x="49381" y="50505"/>
                  <a:pt x="49643" y="50505"/>
                  <a:pt x="49904" y="50505"/>
                </a:cubicBezTo>
                <a:cubicBezTo>
                  <a:pt x="50689" y="50288"/>
                  <a:pt x="50689" y="50288"/>
                  <a:pt x="50689" y="50288"/>
                </a:cubicBezTo>
                <a:cubicBezTo>
                  <a:pt x="50689" y="49855"/>
                  <a:pt x="50689" y="49855"/>
                  <a:pt x="50689" y="49855"/>
                </a:cubicBezTo>
                <a:cubicBezTo>
                  <a:pt x="50689" y="47700"/>
                  <a:pt x="49643" y="46833"/>
                  <a:pt x="48067" y="45538"/>
                </a:cubicBezTo>
                <a:cubicBezTo>
                  <a:pt x="47806" y="45538"/>
                  <a:pt x="47806" y="45538"/>
                  <a:pt x="47539" y="45322"/>
                </a:cubicBezTo>
                <a:cubicBezTo>
                  <a:pt x="47277" y="45105"/>
                  <a:pt x="46492" y="44677"/>
                  <a:pt x="45702" y="44461"/>
                </a:cubicBezTo>
                <a:cubicBezTo>
                  <a:pt x="45440" y="44461"/>
                  <a:pt x="45440" y="44461"/>
                  <a:pt x="45440" y="44461"/>
                </a:cubicBezTo>
                <a:cubicBezTo>
                  <a:pt x="45178" y="44461"/>
                  <a:pt x="44917" y="44677"/>
                  <a:pt x="44655" y="44677"/>
                </a:cubicBezTo>
                <a:cubicBezTo>
                  <a:pt x="44655" y="44677"/>
                  <a:pt x="44655" y="44677"/>
                  <a:pt x="44655" y="44677"/>
                </a:cubicBezTo>
                <a:cubicBezTo>
                  <a:pt x="44388" y="44677"/>
                  <a:pt x="44126" y="44461"/>
                  <a:pt x="43865" y="44244"/>
                </a:cubicBezTo>
                <a:cubicBezTo>
                  <a:pt x="43865" y="44244"/>
                  <a:pt x="43865" y="44244"/>
                  <a:pt x="43865" y="44244"/>
                </a:cubicBezTo>
                <a:cubicBezTo>
                  <a:pt x="43341" y="43811"/>
                  <a:pt x="43080" y="43811"/>
                  <a:pt x="42289" y="43594"/>
                </a:cubicBezTo>
                <a:cubicBezTo>
                  <a:pt x="42028" y="43383"/>
                  <a:pt x="42028" y="43383"/>
                  <a:pt x="41766" y="43166"/>
                </a:cubicBezTo>
                <a:cubicBezTo>
                  <a:pt x="41504" y="43166"/>
                  <a:pt x="41243" y="42950"/>
                  <a:pt x="40976" y="42950"/>
                </a:cubicBezTo>
                <a:cubicBezTo>
                  <a:pt x="40976" y="42950"/>
                  <a:pt x="40976" y="42950"/>
                  <a:pt x="40714" y="42733"/>
                </a:cubicBezTo>
                <a:cubicBezTo>
                  <a:pt x="40976" y="42950"/>
                  <a:pt x="40976" y="42950"/>
                  <a:pt x="41243" y="42950"/>
                </a:cubicBezTo>
                <a:cubicBezTo>
                  <a:pt x="41504" y="43166"/>
                  <a:pt x="42028" y="43166"/>
                  <a:pt x="42551" y="43166"/>
                </a:cubicBezTo>
                <a:cubicBezTo>
                  <a:pt x="42551" y="43166"/>
                  <a:pt x="42551" y="43166"/>
                  <a:pt x="42813" y="43166"/>
                </a:cubicBezTo>
                <a:cubicBezTo>
                  <a:pt x="43080" y="43166"/>
                  <a:pt x="43341" y="43166"/>
                  <a:pt x="43603" y="42950"/>
                </a:cubicBezTo>
                <a:cubicBezTo>
                  <a:pt x="43603" y="42950"/>
                  <a:pt x="43865" y="42950"/>
                  <a:pt x="44126" y="42950"/>
                </a:cubicBezTo>
                <a:cubicBezTo>
                  <a:pt x="44126" y="42950"/>
                  <a:pt x="44126" y="42950"/>
                  <a:pt x="44388" y="42950"/>
                </a:cubicBezTo>
                <a:cubicBezTo>
                  <a:pt x="44655" y="42950"/>
                  <a:pt x="44655" y="43166"/>
                  <a:pt x="44917" y="43166"/>
                </a:cubicBezTo>
                <a:cubicBezTo>
                  <a:pt x="45440" y="43383"/>
                  <a:pt x="45702" y="43383"/>
                  <a:pt x="45963" y="43383"/>
                </a:cubicBezTo>
                <a:cubicBezTo>
                  <a:pt x="46754" y="43594"/>
                  <a:pt x="47539" y="43811"/>
                  <a:pt x="48329" y="44027"/>
                </a:cubicBezTo>
                <a:cubicBezTo>
                  <a:pt x="49643" y="44461"/>
                  <a:pt x="50689" y="44894"/>
                  <a:pt x="52265" y="44894"/>
                </a:cubicBezTo>
                <a:cubicBezTo>
                  <a:pt x="52526" y="44894"/>
                  <a:pt x="52526" y="44894"/>
                  <a:pt x="52793" y="44894"/>
                </a:cubicBezTo>
                <a:cubicBezTo>
                  <a:pt x="53578" y="44677"/>
                  <a:pt x="54102" y="44677"/>
                  <a:pt x="54630" y="44461"/>
                </a:cubicBezTo>
                <a:cubicBezTo>
                  <a:pt x="55415" y="44461"/>
                  <a:pt x="55944" y="44244"/>
                  <a:pt x="56729" y="44244"/>
                </a:cubicBezTo>
                <a:cubicBezTo>
                  <a:pt x="56729" y="44244"/>
                  <a:pt x="56991" y="44244"/>
                  <a:pt x="56991" y="44244"/>
                </a:cubicBezTo>
                <a:cubicBezTo>
                  <a:pt x="58043" y="44244"/>
                  <a:pt x="59357" y="44894"/>
                  <a:pt x="60403" y="45538"/>
                </a:cubicBezTo>
                <a:cubicBezTo>
                  <a:pt x="60403" y="45538"/>
                  <a:pt x="60665" y="45755"/>
                  <a:pt x="60665" y="45755"/>
                </a:cubicBezTo>
                <a:close/>
                <a:moveTo>
                  <a:pt x="37563" y="42088"/>
                </a:moveTo>
                <a:cubicBezTo>
                  <a:pt x="37563" y="42088"/>
                  <a:pt x="37825" y="42088"/>
                  <a:pt x="38092" y="42088"/>
                </a:cubicBezTo>
                <a:cubicBezTo>
                  <a:pt x="38092" y="42088"/>
                  <a:pt x="38092" y="42088"/>
                  <a:pt x="38092" y="42088"/>
                </a:cubicBezTo>
                <a:cubicBezTo>
                  <a:pt x="38354" y="42088"/>
                  <a:pt x="38354" y="42088"/>
                  <a:pt x="38615" y="42300"/>
                </a:cubicBezTo>
                <a:cubicBezTo>
                  <a:pt x="38877" y="42300"/>
                  <a:pt x="38877" y="42300"/>
                  <a:pt x="39139" y="42516"/>
                </a:cubicBezTo>
                <a:cubicBezTo>
                  <a:pt x="39139" y="42516"/>
                  <a:pt x="39400" y="42516"/>
                  <a:pt x="39667" y="42516"/>
                </a:cubicBezTo>
                <a:cubicBezTo>
                  <a:pt x="39667" y="42516"/>
                  <a:pt x="39400" y="42516"/>
                  <a:pt x="39400" y="42516"/>
                </a:cubicBezTo>
                <a:cubicBezTo>
                  <a:pt x="38877" y="42516"/>
                  <a:pt x="38354" y="42733"/>
                  <a:pt x="37825" y="42950"/>
                </a:cubicBezTo>
                <a:cubicBezTo>
                  <a:pt x="37563" y="42950"/>
                  <a:pt x="37302" y="42950"/>
                  <a:pt x="37302" y="42950"/>
                </a:cubicBezTo>
                <a:cubicBezTo>
                  <a:pt x="37302" y="42950"/>
                  <a:pt x="37302" y="42950"/>
                  <a:pt x="37302" y="42733"/>
                </a:cubicBezTo>
                <a:cubicBezTo>
                  <a:pt x="37302" y="42516"/>
                  <a:pt x="37302" y="42300"/>
                  <a:pt x="37563" y="42088"/>
                </a:cubicBezTo>
                <a:close/>
                <a:moveTo>
                  <a:pt x="40191" y="8200"/>
                </a:moveTo>
                <a:cubicBezTo>
                  <a:pt x="39400" y="8200"/>
                  <a:pt x="38615" y="8850"/>
                  <a:pt x="38092" y="9066"/>
                </a:cubicBezTo>
                <a:cubicBezTo>
                  <a:pt x="38092" y="9283"/>
                  <a:pt x="37825" y="9283"/>
                  <a:pt x="37563" y="9494"/>
                </a:cubicBezTo>
                <a:cubicBezTo>
                  <a:pt x="37563" y="9494"/>
                  <a:pt x="37563" y="9494"/>
                  <a:pt x="37563" y="9494"/>
                </a:cubicBezTo>
                <a:cubicBezTo>
                  <a:pt x="37302" y="8850"/>
                  <a:pt x="36778" y="8633"/>
                  <a:pt x="35988" y="8200"/>
                </a:cubicBezTo>
                <a:cubicBezTo>
                  <a:pt x="35203" y="7772"/>
                  <a:pt x="34151" y="7338"/>
                  <a:pt x="32837" y="7338"/>
                </a:cubicBezTo>
                <a:cubicBezTo>
                  <a:pt x="33366" y="7122"/>
                  <a:pt x="33628" y="7122"/>
                  <a:pt x="34151" y="7122"/>
                </a:cubicBezTo>
                <a:cubicBezTo>
                  <a:pt x="35203" y="7122"/>
                  <a:pt x="36517" y="7338"/>
                  <a:pt x="37563" y="7772"/>
                </a:cubicBezTo>
                <a:cubicBezTo>
                  <a:pt x="38354" y="7772"/>
                  <a:pt x="39139" y="7983"/>
                  <a:pt x="39929" y="8200"/>
                </a:cubicBezTo>
                <a:cubicBezTo>
                  <a:pt x="40191" y="8200"/>
                  <a:pt x="40191" y="8200"/>
                  <a:pt x="40452" y="8200"/>
                </a:cubicBezTo>
                <a:cubicBezTo>
                  <a:pt x="40452" y="8200"/>
                  <a:pt x="40452" y="8200"/>
                  <a:pt x="40191" y="8200"/>
                </a:cubicBezTo>
                <a:close/>
                <a:moveTo>
                  <a:pt x="81406" y="89566"/>
                </a:moveTo>
                <a:cubicBezTo>
                  <a:pt x="81406" y="89566"/>
                  <a:pt x="81406" y="89566"/>
                  <a:pt x="81406" y="89566"/>
                </a:cubicBezTo>
                <a:cubicBezTo>
                  <a:pt x="81144" y="90000"/>
                  <a:pt x="81144" y="90000"/>
                  <a:pt x="81144" y="90000"/>
                </a:cubicBezTo>
                <a:cubicBezTo>
                  <a:pt x="80883" y="90000"/>
                  <a:pt x="80883" y="90000"/>
                  <a:pt x="80883" y="90000"/>
                </a:cubicBezTo>
                <a:cubicBezTo>
                  <a:pt x="81144" y="90216"/>
                  <a:pt x="81144" y="91077"/>
                  <a:pt x="81144" y="91294"/>
                </a:cubicBezTo>
                <a:cubicBezTo>
                  <a:pt x="81144" y="91511"/>
                  <a:pt x="80883" y="91944"/>
                  <a:pt x="79831" y="91944"/>
                </a:cubicBezTo>
                <a:cubicBezTo>
                  <a:pt x="79046" y="91944"/>
                  <a:pt x="78255" y="91727"/>
                  <a:pt x="77732" y="91511"/>
                </a:cubicBezTo>
                <a:cubicBezTo>
                  <a:pt x="77470" y="91511"/>
                  <a:pt x="77470" y="91511"/>
                  <a:pt x="77470" y="91511"/>
                </a:cubicBezTo>
                <a:cubicBezTo>
                  <a:pt x="76947" y="91294"/>
                  <a:pt x="76418" y="91294"/>
                  <a:pt x="76157" y="91294"/>
                </a:cubicBezTo>
                <a:cubicBezTo>
                  <a:pt x="74581" y="91294"/>
                  <a:pt x="73529" y="91944"/>
                  <a:pt x="72483" y="92805"/>
                </a:cubicBezTo>
                <a:cubicBezTo>
                  <a:pt x="72221" y="93022"/>
                  <a:pt x="72221" y="93022"/>
                  <a:pt x="72221" y="93022"/>
                </a:cubicBezTo>
                <a:cubicBezTo>
                  <a:pt x="70646" y="94316"/>
                  <a:pt x="68280" y="96044"/>
                  <a:pt x="66181" y="96044"/>
                </a:cubicBezTo>
                <a:cubicBezTo>
                  <a:pt x="65920" y="96044"/>
                  <a:pt x="65391" y="96044"/>
                  <a:pt x="64868" y="95827"/>
                </a:cubicBezTo>
                <a:cubicBezTo>
                  <a:pt x="64606" y="95611"/>
                  <a:pt x="64083" y="95394"/>
                  <a:pt x="63554" y="95394"/>
                </a:cubicBezTo>
                <a:cubicBezTo>
                  <a:pt x="63292" y="95394"/>
                  <a:pt x="63031" y="95394"/>
                  <a:pt x="62769" y="95394"/>
                </a:cubicBezTo>
                <a:cubicBezTo>
                  <a:pt x="62240" y="95611"/>
                  <a:pt x="61978" y="95611"/>
                  <a:pt x="61717" y="95827"/>
                </a:cubicBezTo>
                <a:cubicBezTo>
                  <a:pt x="61455" y="95827"/>
                  <a:pt x="61455" y="96044"/>
                  <a:pt x="61194" y="96044"/>
                </a:cubicBezTo>
                <a:cubicBezTo>
                  <a:pt x="60932" y="96044"/>
                  <a:pt x="60932" y="96261"/>
                  <a:pt x="60665" y="96261"/>
                </a:cubicBezTo>
                <a:cubicBezTo>
                  <a:pt x="60141" y="96261"/>
                  <a:pt x="59880" y="96472"/>
                  <a:pt x="59357" y="96905"/>
                </a:cubicBezTo>
                <a:cubicBezTo>
                  <a:pt x="59095" y="96905"/>
                  <a:pt x="59095" y="97122"/>
                  <a:pt x="58828" y="97122"/>
                </a:cubicBezTo>
                <a:cubicBezTo>
                  <a:pt x="58566" y="97338"/>
                  <a:pt x="58304" y="97555"/>
                  <a:pt x="58304" y="97555"/>
                </a:cubicBezTo>
                <a:cubicBezTo>
                  <a:pt x="58043" y="97772"/>
                  <a:pt x="57520" y="97772"/>
                  <a:pt x="57252" y="97772"/>
                </a:cubicBezTo>
                <a:cubicBezTo>
                  <a:pt x="56729" y="97772"/>
                  <a:pt x="56206" y="97772"/>
                  <a:pt x="55944" y="97772"/>
                </a:cubicBezTo>
                <a:cubicBezTo>
                  <a:pt x="55677" y="97772"/>
                  <a:pt x="55154" y="97772"/>
                  <a:pt x="54892" y="97555"/>
                </a:cubicBezTo>
                <a:cubicBezTo>
                  <a:pt x="54369" y="97555"/>
                  <a:pt x="53840" y="97555"/>
                  <a:pt x="53317" y="97122"/>
                </a:cubicBezTo>
                <a:cubicBezTo>
                  <a:pt x="53055" y="97122"/>
                  <a:pt x="52793" y="96905"/>
                  <a:pt x="52265" y="96905"/>
                </a:cubicBezTo>
                <a:cubicBezTo>
                  <a:pt x="52003" y="96688"/>
                  <a:pt x="51480" y="96688"/>
                  <a:pt x="51218" y="96688"/>
                </a:cubicBezTo>
                <a:cubicBezTo>
                  <a:pt x="50689" y="96472"/>
                  <a:pt x="50166" y="96472"/>
                  <a:pt x="49904" y="96261"/>
                </a:cubicBezTo>
                <a:cubicBezTo>
                  <a:pt x="48591" y="95611"/>
                  <a:pt x="47015" y="94316"/>
                  <a:pt x="46754" y="93238"/>
                </a:cubicBezTo>
                <a:cubicBezTo>
                  <a:pt x="46754" y="93022"/>
                  <a:pt x="46754" y="93022"/>
                  <a:pt x="46754" y="92805"/>
                </a:cubicBezTo>
                <a:cubicBezTo>
                  <a:pt x="47015" y="92805"/>
                  <a:pt x="47539" y="93022"/>
                  <a:pt x="47806" y="93238"/>
                </a:cubicBezTo>
                <a:cubicBezTo>
                  <a:pt x="48067" y="93238"/>
                  <a:pt x="48329" y="93455"/>
                  <a:pt x="48591" y="93455"/>
                </a:cubicBezTo>
                <a:cubicBezTo>
                  <a:pt x="49114" y="93666"/>
                  <a:pt x="49643" y="93883"/>
                  <a:pt x="50166" y="93883"/>
                </a:cubicBezTo>
                <a:cubicBezTo>
                  <a:pt x="51480" y="93883"/>
                  <a:pt x="52265" y="93022"/>
                  <a:pt x="52526" y="92588"/>
                </a:cubicBezTo>
                <a:cubicBezTo>
                  <a:pt x="53055" y="92155"/>
                  <a:pt x="53317" y="91727"/>
                  <a:pt x="53840" y="91294"/>
                </a:cubicBezTo>
                <a:cubicBezTo>
                  <a:pt x="54102" y="91294"/>
                  <a:pt x="54102" y="91294"/>
                  <a:pt x="54369" y="91294"/>
                </a:cubicBezTo>
                <a:cubicBezTo>
                  <a:pt x="54369" y="91294"/>
                  <a:pt x="54892" y="91511"/>
                  <a:pt x="55154" y="91511"/>
                </a:cubicBezTo>
                <a:cubicBezTo>
                  <a:pt x="55677" y="91727"/>
                  <a:pt x="56206" y="91944"/>
                  <a:pt x="56729" y="91944"/>
                </a:cubicBezTo>
                <a:cubicBezTo>
                  <a:pt x="57252" y="91944"/>
                  <a:pt x="57520" y="91944"/>
                  <a:pt x="57781" y="91727"/>
                </a:cubicBezTo>
                <a:cubicBezTo>
                  <a:pt x="59880" y="90861"/>
                  <a:pt x="58828" y="89350"/>
                  <a:pt x="58304" y="88272"/>
                </a:cubicBezTo>
                <a:cubicBezTo>
                  <a:pt x="58304" y="87844"/>
                  <a:pt x="58043" y="87627"/>
                  <a:pt x="58043" y="87411"/>
                </a:cubicBezTo>
                <a:cubicBezTo>
                  <a:pt x="58043" y="86977"/>
                  <a:pt x="58043" y="86544"/>
                  <a:pt x="58043" y="86333"/>
                </a:cubicBezTo>
                <a:cubicBezTo>
                  <a:pt x="58043" y="85466"/>
                  <a:pt x="58304" y="84388"/>
                  <a:pt x="56729" y="83738"/>
                </a:cubicBezTo>
                <a:cubicBezTo>
                  <a:pt x="56729" y="83311"/>
                  <a:pt x="56729" y="82661"/>
                  <a:pt x="56729" y="82444"/>
                </a:cubicBezTo>
                <a:cubicBezTo>
                  <a:pt x="56729" y="82444"/>
                  <a:pt x="56729" y="82444"/>
                  <a:pt x="56991" y="82661"/>
                </a:cubicBezTo>
                <a:cubicBezTo>
                  <a:pt x="57252" y="82661"/>
                  <a:pt x="57520" y="83094"/>
                  <a:pt x="57781" y="83527"/>
                </a:cubicBezTo>
                <a:cubicBezTo>
                  <a:pt x="58043" y="83955"/>
                  <a:pt x="58304" y="84388"/>
                  <a:pt x="58828" y="84822"/>
                </a:cubicBezTo>
                <a:cubicBezTo>
                  <a:pt x="60403" y="85900"/>
                  <a:pt x="60932" y="87194"/>
                  <a:pt x="61717" y="88922"/>
                </a:cubicBezTo>
                <a:cubicBezTo>
                  <a:pt x="61717" y="88922"/>
                  <a:pt x="61717" y="88922"/>
                  <a:pt x="61717" y="88922"/>
                </a:cubicBezTo>
                <a:cubicBezTo>
                  <a:pt x="62507" y="91077"/>
                  <a:pt x="64606" y="92588"/>
                  <a:pt x="66966" y="92805"/>
                </a:cubicBezTo>
                <a:cubicBezTo>
                  <a:pt x="67495" y="93022"/>
                  <a:pt x="67757" y="93022"/>
                  <a:pt x="68018" y="93022"/>
                </a:cubicBezTo>
                <a:cubicBezTo>
                  <a:pt x="68803" y="93022"/>
                  <a:pt x="69855" y="92805"/>
                  <a:pt x="70378" y="92372"/>
                </a:cubicBezTo>
                <a:cubicBezTo>
                  <a:pt x="70646" y="92372"/>
                  <a:pt x="70907" y="92155"/>
                  <a:pt x="70907" y="92155"/>
                </a:cubicBezTo>
                <a:cubicBezTo>
                  <a:pt x="71169" y="91944"/>
                  <a:pt x="71169" y="91944"/>
                  <a:pt x="71431" y="91944"/>
                </a:cubicBezTo>
                <a:cubicBezTo>
                  <a:pt x="71431" y="91944"/>
                  <a:pt x="71692" y="91944"/>
                  <a:pt x="71954" y="91727"/>
                </a:cubicBezTo>
                <a:cubicBezTo>
                  <a:pt x="72221" y="91727"/>
                  <a:pt x="72483" y="91727"/>
                  <a:pt x="73006" y="91511"/>
                </a:cubicBezTo>
                <a:cubicBezTo>
                  <a:pt x="73268" y="91294"/>
                  <a:pt x="73796" y="91077"/>
                  <a:pt x="74058" y="90861"/>
                </a:cubicBezTo>
                <a:cubicBezTo>
                  <a:pt x="74320" y="90861"/>
                  <a:pt x="74581" y="90650"/>
                  <a:pt x="74843" y="90433"/>
                </a:cubicBezTo>
                <a:cubicBezTo>
                  <a:pt x="75372" y="90216"/>
                  <a:pt x="75895" y="89783"/>
                  <a:pt x="76157" y="89566"/>
                </a:cubicBezTo>
                <a:cubicBezTo>
                  <a:pt x="76680" y="89138"/>
                  <a:pt x="77209" y="88705"/>
                  <a:pt x="77470" y="88705"/>
                </a:cubicBezTo>
                <a:cubicBezTo>
                  <a:pt x="78255" y="88488"/>
                  <a:pt x="78784" y="88488"/>
                  <a:pt x="79569" y="88488"/>
                </a:cubicBezTo>
                <a:cubicBezTo>
                  <a:pt x="80359" y="88488"/>
                  <a:pt x="81144" y="88705"/>
                  <a:pt x="81935" y="88922"/>
                </a:cubicBezTo>
                <a:cubicBezTo>
                  <a:pt x="81935" y="88922"/>
                  <a:pt x="81935" y="88922"/>
                  <a:pt x="81935" y="88922"/>
                </a:cubicBezTo>
                <a:cubicBezTo>
                  <a:pt x="81935" y="88922"/>
                  <a:pt x="81935" y="88922"/>
                  <a:pt x="81668" y="88922"/>
                </a:cubicBezTo>
                <a:cubicBezTo>
                  <a:pt x="81668" y="88922"/>
                  <a:pt x="81668" y="88922"/>
                  <a:pt x="81668" y="88922"/>
                </a:cubicBezTo>
                <a:cubicBezTo>
                  <a:pt x="81144" y="88922"/>
                  <a:pt x="81144" y="88922"/>
                  <a:pt x="81144" y="88922"/>
                </a:cubicBezTo>
                <a:cubicBezTo>
                  <a:pt x="81144" y="88922"/>
                  <a:pt x="81144" y="88922"/>
                  <a:pt x="81144" y="88922"/>
                </a:cubicBezTo>
                <a:cubicBezTo>
                  <a:pt x="81406" y="89566"/>
                  <a:pt x="81406" y="89566"/>
                  <a:pt x="81406" y="89566"/>
                </a:cubicBezTo>
                <a:cubicBezTo>
                  <a:pt x="81406" y="89566"/>
                  <a:pt x="81406" y="89566"/>
                  <a:pt x="81406" y="89566"/>
                </a:cubicBezTo>
                <a:close/>
                <a:moveTo>
                  <a:pt x="83772" y="89783"/>
                </a:moveTo>
                <a:cubicBezTo>
                  <a:pt x="83510" y="89783"/>
                  <a:pt x="83510" y="89783"/>
                  <a:pt x="83510" y="89783"/>
                </a:cubicBezTo>
                <a:cubicBezTo>
                  <a:pt x="83243" y="89783"/>
                  <a:pt x="83243" y="89566"/>
                  <a:pt x="82981" y="89566"/>
                </a:cubicBezTo>
                <a:cubicBezTo>
                  <a:pt x="82720" y="89350"/>
                  <a:pt x="82196" y="89138"/>
                  <a:pt x="81935" y="88922"/>
                </a:cubicBezTo>
                <a:cubicBezTo>
                  <a:pt x="82458" y="89138"/>
                  <a:pt x="83243" y="89566"/>
                  <a:pt x="83772" y="89783"/>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5" name="Shape 85"/>
          <p:cNvSpPr/>
          <p:nvPr/>
        </p:nvSpPr>
        <p:spPr>
          <a:xfrm>
            <a:off x="7326295" y="2806141"/>
            <a:ext cx="101808" cy="57948"/>
          </a:xfrm>
          <a:custGeom>
            <a:avLst/>
            <a:gdLst/>
            <a:ahLst/>
            <a:cxnLst/>
            <a:rect l="0" t="0" r="0" b="0"/>
            <a:pathLst>
              <a:path w="120000" h="120000" extrusionOk="0">
                <a:moveTo>
                  <a:pt x="100405" y="20872"/>
                </a:moveTo>
                <a:cubicBezTo>
                  <a:pt x="100405" y="20872"/>
                  <a:pt x="100405" y="20872"/>
                  <a:pt x="100405" y="20872"/>
                </a:cubicBezTo>
                <a:cubicBezTo>
                  <a:pt x="100405" y="10433"/>
                  <a:pt x="97961" y="0"/>
                  <a:pt x="88161" y="0"/>
                </a:cubicBezTo>
                <a:cubicBezTo>
                  <a:pt x="88161" y="0"/>
                  <a:pt x="85716" y="0"/>
                  <a:pt x="85716" y="0"/>
                </a:cubicBezTo>
                <a:cubicBezTo>
                  <a:pt x="78366" y="0"/>
                  <a:pt x="75916" y="5216"/>
                  <a:pt x="73466" y="10433"/>
                </a:cubicBezTo>
                <a:cubicBezTo>
                  <a:pt x="73466" y="10433"/>
                  <a:pt x="73466" y="10433"/>
                  <a:pt x="73466" y="10433"/>
                </a:cubicBezTo>
                <a:cubicBezTo>
                  <a:pt x="68572" y="5216"/>
                  <a:pt x="66122" y="0"/>
                  <a:pt x="61222" y="0"/>
                </a:cubicBezTo>
                <a:cubicBezTo>
                  <a:pt x="56327" y="0"/>
                  <a:pt x="51427" y="5216"/>
                  <a:pt x="46533" y="15650"/>
                </a:cubicBezTo>
                <a:cubicBezTo>
                  <a:pt x="44083" y="20872"/>
                  <a:pt x="44083" y="26088"/>
                  <a:pt x="44083" y="31305"/>
                </a:cubicBezTo>
                <a:cubicBezTo>
                  <a:pt x="44083" y="31305"/>
                  <a:pt x="44083" y="36522"/>
                  <a:pt x="44083" y="36522"/>
                </a:cubicBezTo>
                <a:cubicBezTo>
                  <a:pt x="44083" y="36522"/>
                  <a:pt x="44083" y="36522"/>
                  <a:pt x="44083" y="36522"/>
                </a:cubicBezTo>
                <a:cubicBezTo>
                  <a:pt x="44083" y="36522"/>
                  <a:pt x="41633" y="36522"/>
                  <a:pt x="41633" y="36522"/>
                </a:cubicBezTo>
                <a:cubicBezTo>
                  <a:pt x="41633" y="36522"/>
                  <a:pt x="41633" y="36522"/>
                  <a:pt x="41633" y="36522"/>
                </a:cubicBezTo>
                <a:cubicBezTo>
                  <a:pt x="39183" y="31305"/>
                  <a:pt x="36733" y="20872"/>
                  <a:pt x="34283" y="15650"/>
                </a:cubicBezTo>
                <a:cubicBezTo>
                  <a:pt x="29388" y="10433"/>
                  <a:pt x="26938" y="10433"/>
                  <a:pt x="22038" y="10433"/>
                </a:cubicBezTo>
                <a:cubicBezTo>
                  <a:pt x="19594" y="10433"/>
                  <a:pt x="17144" y="10433"/>
                  <a:pt x="12244" y="15650"/>
                </a:cubicBezTo>
                <a:cubicBezTo>
                  <a:pt x="7344" y="15650"/>
                  <a:pt x="2450" y="26088"/>
                  <a:pt x="0" y="41738"/>
                </a:cubicBezTo>
                <a:cubicBezTo>
                  <a:pt x="0" y="52172"/>
                  <a:pt x="2450" y="57388"/>
                  <a:pt x="4900" y="67827"/>
                </a:cubicBezTo>
                <a:cubicBezTo>
                  <a:pt x="9794" y="73044"/>
                  <a:pt x="19594" y="78261"/>
                  <a:pt x="24488" y="78261"/>
                </a:cubicBezTo>
                <a:cubicBezTo>
                  <a:pt x="29388" y="78261"/>
                  <a:pt x="34283" y="73044"/>
                  <a:pt x="36733" y="73044"/>
                </a:cubicBezTo>
                <a:cubicBezTo>
                  <a:pt x="36733" y="73044"/>
                  <a:pt x="36733" y="73044"/>
                  <a:pt x="36733" y="73044"/>
                </a:cubicBezTo>
                <a:cubicBezTo>
                  <a:pt x="39183" y="88694"/>
                  <a:pt x="46533" y="93911"/>
                  <a:pt x="51427" y="93911"/>
                </a:cubicBezTo>
                <a:cubicBezTo>
                  <a:pt x="58777" y="99127"/>
                  <a:pt x="63672" y="104350"/>
                  <a:pt x="71022" y="109566"/>
                </a:cubicBezTo>
                <a:cubicBezTo>
                  <a:pt x="78366" y="114783"/>
                  <a:pt x="83266" y="120000"/>
                  <a:pt x="88161" y="120000"/>
                </a:cubicBezTo>
                <a:cubicBezTo>
                  <a:pt x="93061" y="120000"/>
                  <a:pt x="97961" y="114783"/>
                  <a:pt x="102855" y="109566"/>
                </a:cubicBezTo>
                <a:cubicBezTo>
                  <a:pt x="110205" y="99127"/>
                  <a:pt x="120000" y="78261"/>
                  <a:pt x="120000" y="52172"/>
                </a:cubicBezTo>
                <a:cubicBezTo>
                  <a:pt x="120000" y="46955"/>
                  <a:pt x="117550" y="20872"/>
                  <a:pt x="100405" y="20872"/>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6" name="Shape 86"/>
          <p:cNvSpPr/>
          <p:nvPr/>
        </p:nvSpPr>
        <p:spPr>
          <a:xfrm>
            <a:off x="8350321" y="2379616"/>
            <a:ext cx="145205" cy="80744"/>
          </a:xfrm>
          <a:custGeom>
            <a:avLst/>
            <a:gdLst/>
            <a:ahLst/>
            <a:cxnLst/>
            <a:rect l="0" t="0" r="0" b="0"/>
            <a:pathLst>
              <a:path w="120000" h="120000" extrusionOk="0">
                <a:moveTo>
                  <a:pt x="119999" y="22500"/>
                </a:moveTo>
                <a:cubicBezTo>
                  <a:pt x="119999" y="15000"/>
                  <a:pt x="119999" y="7500"/>
                  <a:pt x="118278" y="3750"/>
                </a:cubicBezTo>
                <a:cubicBezTo>
                  <a:pt x="116556" y="0"/>
                  <a:pt x="114829" y="0"/>
                  <a:pt x="111386" y="0"/>
                </a:cubicBezTo>
                <a:cubicBezTo>
                  <a:pt x="104494" y="0"/>
                  <a:pt x="94159" y="18750"/>
                  <a:pt x="94159" y="18750"/>
                </a:cubicBezTo>
                <a:cubicBezTo>
                  <a:pt x="88989" y="30000"/>
                  <a:pt x="83818" y="41250"/>
                  <a:pt x="76926" y="48750"/>
                </a:cubicBezTo>
                <a:cubicBezTo>
                  <a:pt x="73483" y="48750"/>
                  <a:pt x="70034" y="52500"/>
                  <a:pt x="68313" y="56250"/>
                </a:cubicBezTo>
                <a:cubicBezTo>
                  <a:pt x="64870" y="60000"/>
                  <a:pt x="61421" y="63750"/>
                  <a:pt x="59699" y="63750"/>
                </a:cubicBezTo>
                <a:cubicBezTo>
                  <a:pt x="57978" y="63750"/>
                  <a:pt x="57978" y="63750"/>
                  <a:pt x="56256" y="60000"/>
                </a:cubicBezTo>
                <a:cubicBezTo>
                  <a:pt x="56256" y="60000"/>
                  <a:pt x="54529" y="60000"/>
                  <a:pt x="54529" y="60000"/>
                </a:cubicBezTo>
                <a:cubicBezTo>
                  <a:pt x="52807" y="56250"/>
                  <a:pt x="49364" y="52500"/>
                  <a:pt x="47643" y="52500"/>
                </a:cubicBezTo>
                <a:cubicBezTo>
                  <a:pt x="44194" y="52500"/>
                  <a:pt x="42472" y="56250"/>
                  <a:pt x="39024" y="60000"/>
                </a:cubicBezTo>
                <a:cubicBezTo>
                  <a:pt x="39024" y="63750"/>
                  <a:pt x="37302" y="63750"/>
                  <a:pt x="37302" y="67500"/>
                </a:cubicBezTo>
                <a:cubicBezTo>
                  <a:pt x="37302" y="67500"/>
                  <a:pt x="37302" y="67500"/>
                  <a:pt x="37302" y="67500"/>
                </a:cubicBezTo>
                <a:cubicBezTo>
                  <a:pt x="35580" y="60000"/>
                  <a:pt x="33859" y="56250"/>
                  <a:pt x="30410" y="52500"/>
                </a:cubicBezTo>
                <a:cubicBezTo>
                  <a:pt x="28689" y="48750"/>
                  <a:pt x="26967" y="48750"/>
                  <a:pt x="25245" y="45000"/>
                </a:cubicBezTo>
                <a:cubicBezTo>
                  <a:pt x="25245" y="45000"/>
                  <a:pt x="23518" y="41250"/>
                  <a:pt x="21797" y="41250"/>
                </a:cubicBezTo>
                <a:cubicBezTo>
                  <a:pt x="21797" y="41250"/>
                  <a:pt x="21797" y="37500"/>
                  <a:pt x="23518" y="37500"/>
                </a:cubicBezTo>
                <a:cubicBezTo>
                  <a:pt x="23518" y="33750"/>
                  <a:pt x="23518" y="26250"/>
                  <a:pt x="21797" y="18750"/>
                </a:cubicBezTo>
                <a:cubicBezTo>
                  <a:pt x="21797" y="11250"/>
                  <a:pt x="18353" y="7500"/>
                  <a:pt x="14905" y="7500"/>
                </a:cubicBezTo>
                <a:cubicBezTo>
                  <a:pt x="11462" y="7500"/>
                  <a:pt x="9740" y="11250"/>
                  <a:pt x="6291" y="18750"/>
                </a:cubicBezTo>
                <a:cubicBezTo>
                  <a:pt x="4570" y="26250"/>
                  <a:pt x="2848" y="33750"/>
                  <a:pt x="1121" y="45000"/>
                </a:cubicBezTo>
                <a:cubicBezTo>
                  <a:pt x="1121" y="48750"/>
                  <a:pt x="-2321" y="67500"/>
                  <a:pt x="2848" y="82500"/>
                </a:cubicBezTo>
                <a:cubicBezTo>
                  <a:pt x="4570" y="90000"/>
                  <a:pt x="8013" y="93750"/>
                  <a:pt x="11462" y="93750"/>
                </a:cubicBezTo>
                <a:cubicBezTo>
                  <a:pt x="11462" y="93750"/>
                  <a:pt x="13183" y="93750"/>
                  <a:pt x="14905" y="93750"/>
                </a:cubicBezTo>
                <a:cubicBezTo>
                  <a:pt x="14905" y="93750"/>
                  <a:pt x="14905" y="93750"/>
                  <a:pt x="16626" y="93750"/>
                </a:cubicBezTo>
                <a:cubicBezTo>
                  <a:pt x="16626" y="93750"/>
                  <a:pt x="16626" y="93750"/>
                  <a:pt x="16626" y="93750"/>
                </a:cubicBezTo>
                <a:cubicBezTo>
                  <a:pt x="16626" y="93750"/>
                  <a:pt x="18353" y="93750"/>
                  <a:pt x="18353" y="97500"/>
                </a:cubicBezTo>
                <a:cubicBezTo>
                  <a:pt x="18353" y="101250"/>
                  <a:pt x="20075" y="108750"/>
                  <a:pt x="23518" y="112500"/>
                </a:cubicBezTo>
                <a:cubicBezTo>
                  <a:pt x="25245" y="112500"/>
                  <a:pt x="26967" y="112500"/>
                  <a:pt x="28689" y="112500"/>
                </a:cubicBezTo>
                <a:cubicBezTo>
                  <a:pt x="30410" y="112500"/>
                  <a:pt x="33859" y="108750"/>
                  <a:pt x="35580" y="105000"/>
                </a:cubicBezTo>
                <a:cubicBezTo>
                  <a:pt x="37302" y="105000"/>
                  <a:pt x="39024" y="105000"/>
                  <a:pt x="40751" y="105000"/>
                </a:cubicBezTo>
                <a:cubicBezTo>
                  <a:pt x="40751" y="105000"/>
                  <a:pt x="42472" y="105000"/>
                  <a:pt x="44194" y="105000"/>
                </a:cubicBezTo>
                <a:cubicBezTo>
                  <a:pt x="45915" y="105000"/>
                  <a:pt x="47643" y="108750"/>
                  <a:pt x="51086" y="108750"/>
                </a:cubicBezTo>
                <a:cubicBezTo>
                  <a:pt x="52807" y="108750"/>
                  <a:pt x="52807" y="108750"/>
                  <a:pt x="54529" y="105000"/>
                </a:cubicBezTo>
                <a:cubicBezTo>
                  <a:pt x="56256" y="105000"/>
                  <a:pt x="56256" y="105000"/>
                  <a:pt x="56256" y="105000"/>
                </a:cubicBezTo>
                <a:cubicBezTo>
                  <a:pt x="57978" y="105000"/>
                  <a:pt x="59699" y="105000"/>
                  <a:pt x="61421" y="105000"/>
                </a:cubicBezTo>
                <a:cubicBezTo>
                  <a:pt x="61421" y="105000"/>
                  <a:pt x="63148" y="105000"/>
                  <a:pt x="63148" y="105000"/>
                </a:cubicBezTo>
                <a:cubicBezTo>
                  <a:pt x="64870" y="105000"/>
                  <a:pt x="66591" y="105000"/>
                  <a:pt x="66591" y="105000"/>
                </a:cubicBezTo>
                <a:cubicBezTo>
                  <a:pt x="70034" y="105000"/>
                  <a:pt x="71762" y="105000"/>
                  <a:pt x="73483" y="105000"/>
                </a:cubicBezTo>
                <a:cubicBezTo>
                  <a:pt x="75205" y="105000"/>
                  <a:pt x="76926" y="101250"/>
                  <a:pt x="78654" y="101250"/>
                </a:cubicBezTo>
                <a:cubicBezTo>
                  <a:pt x="80375" y="101250"/>
                  <a:pt x="83818" y="105000"/>
                  <a:pt x="85540" y="108750"/>
                </a:cubicBezTo>
                <a:cubicBezTo>
                  <a:pt x="88989" y="112500"/>
                  <a:pt x="94159" y="120000"/>
                  <a:pt x="97602" y="120000"/>
                </a:cubicBezTo>
                <a:cubicBezTo>
                  <a:pt x="99324" y="120000"/>
                  <a:pt x="104494" y="116250"/>
                  <a:pt x="106216" y="101250"/>
                </a:cubicBezTo>
                <a:cubicBezTo>
                  <a:pt x="107937" y="101250"/>
                  <a:pt x="109664" y="97500"/>
                  <a:pt x="111386" y="93750"/>
                </a:cubicBezTo>
                <a:cubicBezTo>
                  <a:pt x="113108" y="86250"/>
                  <a:pt x="113108" y="78750"/>
                  <a:pt x="111386" y="71250"/>
                </a:cubicBezTo>
                <a:cubicBezTo>
                  <a:pt x="109664" y="67500"/>
                  <a:pt x="107937" y="63750"/>
                  <a:pt x="106216" y="60000"/>
                </a:cubicBezTo>
                <a:cubicBezTo>
                  <a:pt x="113108" y="48750"/>
                  <a:pt x="119999" y="33750"/>
                  <a:pt x="119999" y="225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7" name="Shape 87"/>
          <p:cNvSpPr/>
          <p:nvPr/>
        </p:nvSpPr>
        <p:spPr>
          <a:xfrm>
            <a:off x="6660625" y="1765950"/>
            <a:ext cx="1185678" cy="1466716"/>
          </a:xfrm>
          <a:custGeom>
            <a:avLst/>
            <a:gdLst/>
            <a:ahLst/>
            <a:cxnLst/>
            <a:rect l="0" t="0" r="0" b="0"/>
            <a:pathLst>
              <a:path w="120000" h="120000" extrusionOk="0">
                <a:moveTo>
                  <a:pt x="119788" y="85300"/>
                </a:moveTo>
                <a:cubicBezTo>
                  <a:pt x="119577" y="84888"/>
                  <a:pt x="119577" y="84683"/>
                  <a:pt x="119366" y="84266"/>
                </a:cubicBezTo>
                <a:cubicBezTo>
                  <a:pt x="119366" y="84266"/>
                  <a:pt x="119155" y="83650"/>
                  <a:pt x="119155" y="83444"/>
                </a:cubicBezTo>
                <a:cubicBezTo>
                  <a:pt x="118950" y="82411"/>
                  <a:pt x="118527" y="81788"/>
                  <a:pt x="118105" y="81583"/>
                </a:cubicBezTo>
                <a:cubicBezTo>
                  <a:pt x="117894" y="81377"/>
                  <a:pt x="117894" y="81377"/>
                  <a:pt x="117683" y="81377"/>
                </a:cubicBezTo>
                <a:cubicBezTo>
                  <a:pt x="117050" y="81377"/>
                  <a:pt x="116422" y="81583"/>
                  <a:pt x="115788" y="81994"/>
                </a:cubicBezTo>
                <a:cubicBezTo>
                  <a:pt x="115155" y="81994"/>
                  <a:pt x="114527" y="82205"/>
                  <a:pt x="114105" y="82411"/>
                </a:cubicBezTo>
                <a:cubicBezTo>
                  <a:pt x="113050" y="82616"/>
                  <a:pt x="112211" y="82822"/>
                  <a:pt x="111366" y="83233"/>
                </a:cubicBezTo>
                <a:cubicBezTo>
                  <a:pt x="111155" y="83444"/>
                  <a:pt x="110950" y="83650"/>
                  <a:pt x="110738" y="83650"/>
                </a:cubicBezTo>
                <a:cubicBezTo>
                  <a:pt x="110738" y="83650"/>
                  <a:pt x="110738" y="83650"/>
                  <a:pt x="110738" y="83650"/>
                </a:cubicBezTo>
                <a:cubicBezTo>
                  <a:pt x="110105" y="84061"/>
                  <a:pt x="109683" y="84266"/>
                  <a:pt x="109050" y="84266"/>
                </a:cubicBezTo>
                <a:cubicBezTo>
                  <a:pt x="108633" y="84266"/>
                  <a:pt x="108211" y="84061"/>
                  <a:pt x="107577" y="83855"/>
                </a:cubicBezTo>
                <a:cubicBezTo>
                  <a:pt x="106950" y="83650"/>
                  <a:pt x="106527" y="83233"/>
                  <a:pt x="106105" y="82822"/>
                </a:cubicBezTo>
                <a:cubicBezTo>
                  <a:pt x="105261" y="82205"/>
                  <a:pt x="104422" y="81583"/>
                  <a:pt x="103577" y="81583"/>
                </a:cubicBezTo>
                <a:cubicBezTo>
                  <a:pt x="103366" y="81583"/>
                  <a:pt x="103366" y="81583"/>
                  <a:pt x="103366" y="81583"/>
                </a:cubicBezTo>
                <a:cubicBezTo>
                  <a:pt x="102527" y="81583"/>
                  <a:pt x="101261" y="81994"/>
                  <a:pt x="100211" y="82205"/>
                </a:cubicBezTo>
                <a:cubicBezTo>
                  <a:pt x="99577" y="82205"/>
                  <a:pt x="98950" y="82411"/>
                  <a:pt x="98527" y="82411"/>
                </a:cubicBezTo>
                <a:cubicBezTo>
                  <a:pt x="98105" y="82616"/>
                  <a:pt x="97683" y="82616"/>
                  <a:pt x="97261" y="82616"/>
                </a:cubicBezTo>
                <a:cubicBezTo>
                  <a:pt x="94950" y="82616"/>
                  <a:pt x="94105" y="81377"/>
                  <a:pt x="92844" y="79722"/>
                </a:cubicBezTo>
                <a:cubicBezTo>
                  <a:pt x="92633" y="79516"/>
                  <a:pt x="92633" y="79516"/>
                  <a:pt x="92633" y="79516"/>
                </a:cubicBezTo>
                <a:cubicBezTo>
                  <a:pt x="92422" y="79105"/>
                  <a:pt x="92211" y="78900"/>
                  <a:pt x="91788" y="78483"/>
                </a:cubicBezTo>
                <a:cubicBezTo>
                  <a:pt x="91366" y="77866"/>
                  <a:pt x="90950" y="77450"/>
                  <a:pt x="90527" y="77038"/>
                </a:cubicBezTo>
                <a:cubicBezTo>
                  <a:pt x="89894" y="76627"/>
                  <a:pt x="89472" y="76211"/>
                  <a:pt x="89050" y="75594"/>
                </a:cubicBezTo>
                <a:cubicBezTo>
                  <a:pt x="88844" y="75388"/>
                  <a:pt x="88633" y="75183"/>
                  <a:pt x="88422" y="74972"/>
                </a:cubicBezTo>
                <a:cubicBezTo>
                  <a:pt x="87366" y="73322"/>
                  <a:pt x="86527" y="72494"/>
                  <a:pt x="86316" y="70222"/>
                </a:cubicBezTo>
                <a:cubicBezTo>
                  <a:pt x="86316" y="69400"/>
                  <a:pt x="86316" y="68572"/>
                  <a:pt x="86105" y="67744"/>
                </a:cubicBezTo>
                <a:cubicBezTo>
                  <a:pt x="86105" y="67538"/>
                  <a:pt x="85894" y="67127"/>
                  <a:pt x="85894" y="66916"/>
                </a:cubicBezTo>
                <a:cubicBezTo>
                  <a:pt x="84422" y="57416"/>
                  <a:pt x="83155" y="47916"/>
                  <a:pt x="82105" y="40066"/>
                </a:cubicBezTo>
                <a:cubicBezTo>
                  <a:pt x="80844" y="40066"/>
                  <a:pt x="80844" y="40066"/>
                  <a:pt x="80844" y="40066"/>
                </a:cubicBezTo>
                <a:cubicBezTo>
                  <a:pt x="80844" y="40066"/>
                  <a:pt x="80844" y="40066"/>
                  <a:pt x="80844" y="40066"/>
                </a:cubicBezTo>
                <a:cubicBezTo>
                  <a:pt x="80844" y="40277"/>
                  <a:pt x="80844" y="40277"/>
                  <a:pt x="80844" y="40483"/>
                </a:cubicBezTo>
                <a:cubicBezTo>
                  <a:pt x="80844" y="40688"/>
                  <a:pt x="80844" y="40688"/>
                  <a:pt x="80844" y="40688"/>
                </a:cubicBezTo>
                <a:cubicBezTo>
                  <a:pt x="80844" y="40894"/>
                  <a:pt x="80633" y="41305"/>
                  <a:pt x="80633" y="41516"/>
                </a:cubicBezTo>
                <a:cubicBezTo>
                  <a:pt x="80422" y="41305"/>
                  <a:pt x="80422" y="41305"/>
                  <a:pt x="80211" y="41100"/>
                </a:cubicBezTo>
                <a:cubicBezTo>
                  <a:pt x="80000" y="41100"/>
                  <a:pt x="80000" y="40894"/>
                  <a:pt x="80000" y="40894"/>
                </a:cubicBezTo>
                <a:cubicBezTo>
                  <a:pt x="79366" y="40483"/>
                  <a:pt x="78738" y="40277"/>
                  <a:pt x="78105" y="40277"/>
                </a:cubicBezTo>
                <a:cubicBezTo>
                  <a:pt x="77683" y="40277"/>
                  <a:pt x="77472" y="40277"/>
                  <a:pt x="77050" y="40483"/>
                </a:cubicBezTo>
                <a:cubicBezTo>
                  <a:pt x="77050" y="40277"/>
                  <a:pt x="77050" y="40277"/>
                  <a:pt x="77050" y="40277"/>
                </a:cubicBezTo>
                <a:cubicBezTo>
                  <a:pt x="77261" y="39655"/>
                  <a:pt x="77261" y="39038"/>
                  <a:pt x="76633" y="38211"/>
                </a:cubicBezTo>
                <a:cubicBezTo>
                  <a:pt x="76211" y="37383"/>
                  <a:pt x="75366" y="36766"/>
                  <a:pt x="74527" y="36350"/>
                </a:cubicBezTo>
                <a:cubicBezTo>
                  <a:pt x="73683" y="35733"/>
                  <a:pt x="72633" y="35111"/>
                  <a:pt x="71788" y="34700"/>
                </a:cubicBezTo>
                <a:cubicBezTo>
                  <a:pt x="71577" y="34494"/>
                  <a:pt x="71577" y="34494"/>
                  <a:pt x="71577" y="34494"/>
                </a:cubicBezTo>
                <a:cubicBezTo>
                  <a:pt x="71366" y="34494"/>
                  <a:pt x="71155" y="34283"/>
                  <a:pt x="70950" y="34283"/>
                </a:cubicBezTo>
                <a:cubicBezTo>
                  <a:pt x="70950" y="34283"/>
                  <a:pt x="70738" y="34283"/>
                  <a:pt x="70738" y="34283"/>
                </a:cubicBezTo>
                <a:cubicBezTo>
                  <a:pt x="70738" y="34283"/>
                  <a:pt x="70950" y="34077"/>
                  <a:pt x="70950" y="34077"/>
                </a:cubicBezTo>
                <a:cubicBezTo>
                  <a:pt x="71366" y="32633"/>
                  <a:pt x="69894" y="31600"/>
                  <a:pt x="68844" y="30772"/>
                </a:cubicBezTo>
                <a:cubicBezTo>
                  <a:pt x="68633" y="30566"/>
                  <a:pt x="68422" y="30566"/>
                  <a:pt x="68422" y="30361"/>
                </a:cubicBezTo>
                <a:cubicBezTo>
                  <a:pt x="68211" y="30155"/>
                  <a:pt x="67788" y="29950"/>
                  <a:pt x="67577" y="29744"/>
                </a:cubicBezTo>
                <a:cubicBezTo>
                  <a:pt x="67366" y="29744"/>
                  <a:pt x="67366" y="29744"/>
                  <a:pt x="67366" y="29744"/>
                </a:cubicBezTo>
                <a:cubicBezTo>
                  <a:pt x="67366" y="29533"/>
                  <a:pt x="67155" y="29533"/>
                  <a:pt x="66950" y="29327"/>
                </a:cubicBezTo>
                <a:cubicBezTo>
                  <a:pt x="66950" y="29327"/>
                  <a:pt x="66738" y="29327"/>
                  <a:pt x="66738" y="29122"/>
                </a:cubicBezTo>
                <a:cubicBezTo>
                  <a:pt x="66738" y="29122"/>
                  <a:pt x="66738" y="28916"/>
                  <a:pt x="66527" y="28916"/>
                </a:cubicBezTo>
                <a:cubicBezTo>
                  <a:pt x="66527" y="28500"/>
                  <a:pt x="66527" y="28500"/>
                  <a:pt x="66527" y="28500"/>
                </a:cubicBezTo>
                <a:cubicBezTo>
                  <a:pt x="66527" y="28088"/>
                  <a:pt x="66527" y="27883"/>
                  <a:pt x="66527" y="27472"/>
                </a:cubicBezTo>
                <a:cubicBezTo>
                  <a:pt x="66527" y="27472"/>
                  <a:pt x="66527" y="27472"/>
                  <a:pt x="66527" y="27261"/>
                </a:cubicBezTo>
                <a:cubicBezTo>
                  <a:pt x="66527" y="27055"/>
                  <a:pt x="66738" y="27055"/>
                  <a:pt x="66738" y="26850"/>
                </a:cubicBezTo>
                <a:cubicBezTo>
                  <a:pt x="66950" y="26233"/>
                  <a:pt x="66950" y="25405"/>
                  <a:pt x="66738" y="24783"/>
                </a:cubicBezTo>
                <a:cubicBezTo>
                  <a:pt x="66738" y="24783"/>
                  <a:pt x="66527" y="24577"/>
                  <a:pt x="66527" y="24577"/>
                </a:cubicBezTo>
                <a:cubicBezTo>
                  <a:pt x="66527" y="24372"/>
                  <a:pt x="66527" y="24372"/>
                  <a:pt x="66527" y="24372"/>
                </a:cubicBezTo>
                <a:cubicBezTo>
                  <a:pt x="66316" y="24166"/>
                  <a:pt x="66316" y="23961"/>
                  <a:pt x="66316" y="23750"/>
                </a:cubicBezTo>
                <a:cubicBezTo>
                  <a:pt x="66316" y="23750"/>
                  <a:pt x="66316" y="23750"/>
                  <a:pt x="66316" y="23750"/>
                </a:cubicBezTo>
                <a:cubicBezTo>
                  <a:pt x="66316" y="23338"/>
                  <a:pt x="66316" y="22927"/>
                  <a:pt x="66316" y="22511"/>
                </a:cubicBezTo>
                <a:cubicBezTo>
                  <a:pt x="66316" y="22305"/>
                  <a:pt x="66316" y="21894"/>
                  <a:pt x="66316" y="21477"/>
                </a:cubicBezTo>
                <a:cubicBezTo>
                  <a:pt x="66316" y="21066"/>
                  <a:pt x="66316" y="20655"/>
                  <a:pt x="66105" y="20238"/>
                </a:cubicBezTo>
                <a:cubicBezTo>
                  <a:pt x="65894" y="19827"/>
                  <a:pt x="65472" y="19622"/>
                  <a:pt x="65261" y="19622"/>
                </a:cubicBezTo>
                <a:cubicBezTo>
                  <a:pt x="65050" y="19622"/>
                  <a:pt x="65050" y="19622"/>
                  <a:pt x="65050" y="19622"/>
                </a:cubicBezTo>
                <a:cubicBezTo>
                  <a:pt x="64633" y="19416"/>
                  <a:pt x="64633" y="18383"/>
                  <a:pt x="64633" y="17966"/>
                </a:cubicBezTo>
                <a:cubicBezTo>
                  <a:pt x="64633" y="17555"/>
                  <a:pt x="64633" y="17350"/>
                  <a:pt x="64633" y="17350"/>
                </a:cubicBezTo>
                <a:cubicBezTo>
                  <a:pt x="64633" y="16938"/>
                  <a:pt x="64844" y="16316"/>
                  <a:pt x="64844" y="15905"/>
                </a:cubicBezTo>
                <a:cubicBezTo>
                  <a:pt x="65050" y="15694"/>
                  <a:pt x="65050" y="15283"/>
                  <a:pt x="65050" y="15077"/>
                </a:cubicBezTo>
                <a:cubicBezTo>
                  <a:pt x="65261" y="14455"/>
                  <a:pt x="65050" y="14044"/>
                  <a:pt x="65050" y="13838"/>
                </a:cubicBezTo>
                <a:cubicBezTo>
                  <a:pt x="64844" y="13633"/>
                  <a:pt x="64844" y="13427"/>
                  <a:pt x="64844" y="13216"/>
                </a:cubicBezTo>
                <a:cubicBezTo>
                  <a:pt x="64844" y="13216"/>
                  <a:pt x="64844" y="13216"/>
                  <a:pt x="64844" y="13216"/>
                </a:cubicBezTo>
                <a:cubicBezTo>
                  <a:pt x="64844" y="12805"/>
                  <a:pt x="64633" y="12183"/>
                  <a:pt x="64211" y="11772"/>
                </a:cubicBezTo>
                <a:cubicBezTo>
                  <a:pt x="63577" y="11361"/>
                  <a:pt x="62950" y="11155"/>
                  <a:pt x="62316" y="11155"/>
                </a:cubicBezTo>
                <a:cubicBezTo>
                  <a:pt x="62105" y="11155"/>
                  <a:pt x="61894" y="11155"/>
                  <a:pt x="61472" y="11361"/>
                </a:cubicBezTo>
                <a:cubicBezTo>
                  <a:pt x="61472" y="11361"/>
                  <a:pt x="61261" y="11361"/>
                  <a:pt x="61261" y="11361"/>
                </a:cubicBezTo>
                <a:cubicBezTo>
                  <a:pt x="60844" y="11361"/>
                  <a:pt x="60633" y="11361"/>
                  <a:pt x="60422" y="11155"/>
                </a:cubicBezTo>
                <a:cubicBezTo>
                  <a:pt x="60211" y="11155"/>
                  <a:pt x="60211" y="11155"/>
                  <a:pt x="60000" y="11155"/>
                </a:cubicBezTo>
                <a:cubicBezTo>
                  <a:pt x="59788" y="11155"/>
                  <a:pt x="59577" y="11155"/>
                  <a:pt x="59366" y="11155"/>
                </a:cubicBezTo>
                <a:cubicBezTo>
                  <a:pt x="59155" y="11155"/>
                  <a:pt x="58950" y="11155"/>
                  <a:pt x="58738" y="11155"/>
                </a:cubicBezTo>
                <a:cubicBezTo>
                  <a:pt x="58527" y="11155"/>
                  <a:pt x="58105" y="11155"/>
                  <a:pt x="58105" y="11155"/>
                </a:cubicBezTo>
                <a:cubicBezTo>
                  <a:pt x="57894" y="11155"/>
                  <a:pt x="57894" y="11155"/>
                  <a:pt x="57894" y="10944"/>
                </a:cubicBezTo>
                <a:cubicBezTo>
                  <a:pt x="57683" y="10944"/>
                  <a:pt x="57472" y="10738"/>
                  <a:pt x="57261" y="10738"/>
                </a:cubicBezTo>
                <a:cubicBezTo>
                  <a:pt x="57050" y="10533"/>
                  <a:pt x="56844" y="10533"/>
                  <a:pt x="56633" y="10533"/>
                </a:cubicBezTo>
                <a:cubicBezTo>
                  <a:pt x="56211" y="10533"/>
                  <a:pt x="56000" y="10533"/>
                  <a:pt x="55788" y="10738"/>
                </a:cubicBezTo>
                <a:cubicBezTo>
                  <a:pt x="55155" y="10738"/>
                  <a:pt x="54527" y="10944"/>
                  <a:pt x="53894" y="11155"/>
                </a:cubicBezTo>
                <a:cubicBezTo>
                  <a:pt x="53472" y="11361"/>
                  <a:pt x="53050" y="11361"/>
                  <a:pt x="52633" y="11566"/>
                </a:cubicBezTo>
                <a:cubicBezTo>
                  <a:pt x="52422" y="11566"/>
                  <a:pt x="52000" y="11566"/>
                  <a:pt x="51788" y="11566"/>
                </a:cubicBezTo>
                <a:cubicBezTo>
                  <a:pt x="51788" y="11566"/>
                  <a:pt x="51788" y="11566"/>
                  <a:pt x="51788" y="11566"/>
                </a:cubicBezTo>
                <a:cubicBezTo>
                  <a:pt x="51788" y="11566"/>
                  <a:pt x="51788" y="11566"/>
                  <a:pt x="51788" y="11566"/>
                </a:cubicBezTo>
                <a:cubicBezTo>
                  <a:pt x="51577" y="11566"/>
                  <a:pt x="51577" y="11566"/>
                  <a:pt x="51577" y="11566"/>
                </a:cubicBezTo>
                <a:cubicBezTo>
                  <a:pt x="51577" y="11361"/>
                  <a:pt x="51366" y="11155"/>
                  <a:pt x="51155" y="10944"/>
                </a:cubicBezTo>
                <a:cubicBezTo>
                  <a:pt x="50950" y="10944"/>
                  <a:pt x="50738" y="10738"/>
                  <a:pt x="50316" y="10738"/>
                </a:cubicBezTo>
                <a:cubicBezTo>
                  <a:pt x="50316" y="10533"/>
                  <a:pt x="50316" y="10533"/>
                  <a:pt x="50105" y="10533"/>
                </a:cubicBezTo>
                <a:cubicBezTo>
                  <a:pt x="50105" y="10533"/>
                  <a:pt x="50105" y="10533"/>
                  <a:pt x="49894" y="10533"/>
                </a:cubicBezTo>
                <a:cubicBezTo>
                  <a:pt x="49894" y="10533"/>
                  <a:pt x="49894" y="10533"/>
                  <a:pt x="49894" y="10533"/>
                </a:cubicBezTo>
                <a:cubicBezTo>
                  <a:pt x="49894" y="10327"/>
                  <a:pt x="49894" y="9916"/>
                  <a:pt x="49472" y="9500"/>
                </a:cubicBezTo>
                <a:cubicBezTo>
                  <a:pt x="49050" y="9294"/>
                  <a:pt x="48422" y="8883"/>
                  <a:pt x="47788" y="8672"/>
                </a:cubicBezTo>
                <a:cubicBezTo>
                  <a:pt x="47788" y="8672"/>
                  <a:pt x="47577" y="8672"/>
                  <a:pt x="47577" y="8672"/>
                </a:cubicBezTo>
                <a:cubicBezTo>
                  <a:pt x="47366" y="8466"/>
                  <a:pt x="47366" y="8466"/>
                  <a:pt x="47155" y="8466"/>
                </a:cubicBezTo>
                <a:cubicBezTo>
                  <a:pt x="47155" y="8466"/>
                  <a:pt x="47155" y="8466"/>
                  <a:pt x="47155" y="8466"/>
                </a:cubicBezTo>
                <a:cubicBezTo>
                  <a:pt x="46950" y="8261"/>
                  <a:pt x="46738" y="8055"/>
                  <a:pt x="46527" y="8055"/>
                </a:cubicBezTo>
                <a:cubicBezTo>
                  <a:pt x="45683" y="7850"/>
                  <a:pt x="44844" y="7644"/>
                  <a:pt x="44000" y="7433"/>
                </a:cubicBezTo>
                <a:cubicBezTo>
                  <a:pt x="43788" y="7433"/>
                  <a:pt x="43788" y="7433"/>
                  <a:pt x="43788" y="7433"/>
                </a:cubicBezTo>
                <a:cubicBezTo>
                  <a:pt x="43577" y="7227"/>
                  <a:pt x="43577" y="7227"/>
                  <a:pt x="43577" y="7227"/>
                </a:cubicBezTo>
                <a:cubicBezTo>
                  <a:pt x="43155" y="7022"/>
                  <a:pt x="42950" y="6816"/>
                  <a:pt x="42316" y="6611"/>
                </a:cubicBezTo>
                <a:cubicBezTo>
                  <a:pt x="42105" y="6400"/>
                  <a:pt x="41894" y="6400"/>
                  <a:pt x="41683" y="6400"/>
                </a:cubicBezTo>
                <a:cubicBezTo>
                  <a:pt x="41472" y="6400"/>
                  <a:pt x="41261" y="6400"/>
                  <a:pt x="41261" y="6400"/>
                </a:cubicBezTo>
                <a:cubicBezTo>
                  <a:pt x="41050" y="6400"/>
                  <a:pt x="40844" y="6400"/>
                  <a:pt x="40633" y="6194"/>
                </a:cubicBezTo>
                <a:cubicBezTo>
                  <a:pt x="40422" y="6194"/>
                  <a:pt x="40422" y="5988"/>
                  <a:pt x="40211" y="5988"/>
                </a:cubicBezTo>
                <a:cubicBezTo>
                  <a:pt x="40000" y="5988"/>
                  <a:pt x="40000" y="5988"/>
                  <a:pt x="40000" y="5988"/>
                </a:cubicBezTo>
                <a:cubicBezTo>
                  <a:pt x="40000" y="5783"/>
                  <a:pt x="39366" y="5577"/>
                  <a:pt x="39366" y="5372"/>
                </a:cubicBezTo>
                <a:cubicBezTo>
                  <a:pt x="39155" y="4955"/>
                  <a:pt x="38950" y="4544"/>
                  <a:pt x="38738" y="3922"/>
                </a:cubicBezTo>
                <a:cubicBezTo>
                  <a:pt x="38316" y="3511"/>
                  <a:pt x="37894" y="3100"/>
                  <a:pt x="37261" y="2683"/>
                </a:cubicBezTo>
                <a:cubicBezTo>
                  <a:pt x="37261" y="2683"/>
                  <a:pt x="37050" y="2477"/>
                  <a:pt x="36844" y="2477"/>
                </a:cubicBezTo>
                <a:cubicBezTo>
                  <a:pt x="36633" y="2477"/>
                  <a:pt x="36422" y="2272"/>
                  <a:pt x="36211" y="2272"/>
                </a:cubicBezTo>
                <a:cubicBezTo>
                  <a:pt x="36211" y="2066"/>
                  <a:pt x="36000" y="1861"/>
                  <a:pt x="35788" y="1650"/>
                </a:cubicBezTo>
                <a:cubicBezTo>
                  <a:pt x="35577" y="1444"/>
                  <a:pt x="35155" y="1238"/>
                  <a:pt x="34950" y="1033"/>
                </a:cubicBezTo>
                <a:cubicBezTo>
                  <a:pt x="34738" y="827"/>
                  <a:pt x="34316" y="411"/>
                  <a:pt x="33894" y="205"/>
                </a:cubicBezTo>
                <a:cubicBezTo>
                  <a:pt x="33472" y="0"/>
                  <a:pt x="33472" y="0"/>
                  <a:pt x="33472" y="0"/>
                </a:cubicBezTo>
                <a:cubicBezTo>
                  <a:pt x="33050" y="411"/>
                  <a:pt x="33050" y="411"/>
                  <a:pt x="33050" y="411"/>
                </a:cubicBezTo>
                <a:cubicBezTo>
                  <a:pt x="28844" y="4750"/>
                  <a:pt x="7788" y="27472"/>
                  <a:pt x="2527" y="31188"/>
                </a:cubicBezTo>
                <a:cubicBezTo>
                  <a:pt x="2316" y="31394"/>
                  <a:pt x="2316" y="31394"/>
                  <a:pt x="2316" y="31394"/>
                </a:cubicBezTo>
                <a:cubicBezTo>
                  <a:pt x="0" y="59483"/>
                  <a:pt x="0" y="59483"/>
                  <a:pt x="0" y="59483"/>
                </a:cubicBezTo>
                <a:cubicBezTo>
                  <a:pt x="633" y="59688"/>
                  <a:pt x="633" y="59688"/>
                  <a:pt x="633" y="59688"/>
                </a:cubicBezTo>
                <a:cubicBezTo>
                  <a:pt x="844" y="59688"/>
                  <a:pt x="844" y="59688"/>
                  <a:pt x="1050" y="59688"/>
                </a:cubicBezTo>
                <a:cubicBezTo>
                  <a:pt x="1050" y="59688"/>
                  <a:pt x="1261" y="59688"/>
                  <a:pt x="1261" y="60311"/>
                </a:cubicBezTo>
                <a:cubicBezTo>
                  <a:pt x="1261" y="60311"/>
                  <a:pt x="1261" y="60516"/>
                  <a:pt x="1261" y="60516"/>
                </a:cubicBezTo>
                <a:cubicBezTo>
                  <a:pt x="1261" y="60927"/>
                  <a:pt x="1261" y="61133"/>
                  <a:pt x="1261" y="61344"/>
                </a:cubicBezTo>
                <a:cubicBezTo>
                  <a:pt x="1472" y="61550"/>
                  <a:pt x="1472" y="61961"/>
                  <a:pt x="1472" y="62166"/>
                </a:cubicBezTo>
                <a:cubicBezTo>
                  <a:pt x="1472" y="63405"/>
                  <a:pt x="1472" y="65061"/>
                  <a:pt x="3155" y="65888"/>
                </a:cubicBezTo>
                <a:cubicBezTo>
                  <a:pt x="4633" y="66505"/>
                  <a:pt x="6316" y="66916"/>
                  <a:pt x="8000" y="66916"/>
                </a:cubicBezTo>
                <a:cubicBezTo>
                  <a:pt x="8000" y="66916"/>
                  <a:pt x="8211" y="66916"/>
                  <a:pt x="8422" y="66916"/>
                </a:cubicBezTo>
                <a:cubicBezTo>
                  <a:pt x="8844" y="66916"/>
                  <a:pt x="9472" y="66711"/>
                  <a:pt x="9894" y="66505"/>
                </a:cubicBezTo>
                <a:cubicBezTo>
                  <a:pt x="10316" y="66300"/>
                  <a:pt x="10527" y="66094"/>
                  <a:pt x="10950" y="66094"/>
                </a:cubicBezTo>
                <a:cubicBezTo>
                  <a:pt x="11155" y="66094"/>
                  <a:pt x="11366" y="66094"/>
                  <a:pt x="11366" y="66300"/>
                </a:cubicBezTo>
                <a:cubicBezTo>
                  <a:pt x="12000" y="66505"/>
                  <a:pt x="13050" y="67538"/>
                  <a:pt x="13472" y="68366"/>
                </a:cubicBezTo>
                <a:cubicBezTo>
                  <a:pt x="13472" y="68366"/>
                  <a:pt x="13472" y="68366"/>
                  <a:pt x="13472" y="68366"/>
                </a:cubicBezTo>
                <a:cubicBezTo>
                  <a:pt x="13472" y="68777"/>
                  <a:pt x="13683" y="69188"/>
                  <a:pt x="14527" y="69605"/>
                </a:cubicBezTo>
                <a:cubicBezTo>
                  <a:pt x="14527" y="69605"/>
                  <a:pt x="14738" y="69605"/>
                  <a:pt x="14738" y="69605"/>
                </a:cubicBezTo>
                <a:cubicBezTo>
                  <a:pt x="15155" y="69605"/>
                  <a:pt x="15366" y="69605"/>
                  <a:pt x="15577" y="69400"/>
                </a:cubicBezTo>
                <a:cubicBezTo>
                  <a:pt x="15788" y="69400"/>
                  <a:pt x="16000" y="69188"/>
                  <a:pt x="16211" y="69188"/>
                </a:cubicBezTo>
                <a:cubicBezTo>
                  <a:pt x="16422" y="69400"/>
                  <a:pt x="16844" y="69605"/>
                  <a:pt x="17261" y="70222"/>
                </a:cubicBezTo>
                <a:cubicBezTo>
                  <a:pt x="17472" y="70638"/>
                  <a:pt x="17894" y="71050"/>
                  <a:pt x="18316" y="71461"/>
                </a:cubicBezTo>
                <a:cubicBezTo>
                  <a:pt x="18738" y="71672"/>
                  <a:pt x="19155" y="71877"/>
                  <a:pt x="19577" y="71877"/>
                </a:cubicBezTo>
                <a:cubicBezTo>
                  <a:pt x="20633" y="71877"/>
                  <a:pt x="21261" y="71255"/>
                  <a:pt x="21894" y="70844"/>
                </a:cubicBezTo>
                <a:cubicBezTo>
                  <a:pt x="22527" y="70638"/>
                  <a:pt x="22738" y="70427"/>
                  <a:pt x="23155" y="70427"/>
                </a:cubicBezTo>
                <a:cubicBezTo>
                  <a:pt x="23366" y="70427"/>
                  <a:pt x="23788" y="70638"/>
                  <a:pt x="24211" y="70638"/>
                </a:cubicBezTo>
                <a:cubicBezTo>
                  <a:pt x="24422" y="70844"/>
                  <a:pt x="24844" y="71050"/>
                  <a:pt x="25472" y="71255"/>
                </a:cubicBezTo>
                <a:cubicBezTo>
                  <a:pt x="26738" y="71877"/>
                  <a:pt x="28633" y="72700"/>
                  <a:pt x="29894" y="72700"/>
                </a:cubicBezTo>
                <a:cubicBezTo>
                  <a:pt x="31155" y="72700"/>
                  <a:pt x="31577" y="72083"/>
                  <a:pt x="32000" y="71672"/>
                </a:cubicBezTo>
                <a:cubicBezTo>
                  <a:pt x="32211" y="71255"/>
                  <a:pt x="32422" y="70638"/>
                  <a:pt x="32422" y="70016"/>
                </a:cubicBezTo>
                <a:cubicBezTo>
                  <a:pt x="32633" y="69400"/>
                  <a:pt x="32633" y="68983"/>
                  <a:pt x="33050" y="68777"/>
                </a:cubicBezTo>
                <a:cubicBezTo>
                  <a:pt x="33261" y="68777"/>
                  <a:pt x="33472" y="68572"/>
                  <a:pt x="33683" y="68572"/>
                </a:cubicBezTo>
                <a:cubicBezTo>
                  <a:pt x="33894" y="68366"/>
                  <a:pt x="34316" y="68161"/>
                  <a:pt x="34738" y="67950"/>
                </a:cubicBezTo>
                <a:cubicBezTo>
                  <a:pt x="34950" y="67744"/>
                  <a:pt x="34950" y="67744"/>
                  <a:pt x="34950" y="67744"/>
                </a:cubicBezTo>
                <a:cubicBezTo>
                  <a:pt x="35366" y="67333"/>
                  <a:pt x="35788" y="66916"/>
                  <a:pt x="36211" y="66505"/>
                </a:cubicBezTo>
                <a:cubicBezTo>
                  <a:pt x="36422" y="66300"/>
                  <a:pt x="36422" y="65888"/>
                  <a:pt x="36633" y="65677"/>
                </a:cubicBezTo>
                <a:cubicBezTo>
                  <a:pt x="37261" y="64644"/>
                  <a:pt x="37683" y="64027"/>
                  <a:pt x="38316" y="64027"/>
                </a:cubicBezTo>
                <a:cubicBezTo>
                  <a:pt x="38527" y="64027"/>
                  <a:pt x="38738" y="64233"/>
                  <a:pt x="39155" y="64233"/>
                </a:cubicBezTo>
                <a:cubicBezTo>
                  <a:pt x="39366" y="64438"/>
                  <a:pt x="39577" y="64644"/>
                  <a:pt x="39788" y="64644"/>
                </a:cubicBezTo>
                <a:cubicBezTo>
                  <a:pt x="40633" y="64855"/>
                  <a:pt x="41472" y="65061"/>
                  <a:pt x="42316" y="65266"/>
                </a:cubicBezTo>
                <a:cubicBezTo>
                  <a:pt x="42527" y="65266"/>
                  <a:pt x="42527" y="65266"/>
                  <a:pt x="42527" y="65266"/>
                </a:cubicBezTo>
                <a:cubicBezTo>
                  <a:pt x="42950" y="65266"/>
                  <a:pt x="43366" y="65266"/>
                  <a:pt x="43788" y="65266"/>
                </a:cubicBezTo>
                <a:cubicBezTo>
                  <a:pt x="44000" y="65266"/>
                  <a:pt x="44211" y="65266"/>
                  <a:pt x="44633" y="65266"/>
                </a:cubicBezTo>
                <a:cubicBezTo>
                  <a:pt x="44844" y="65266"/>
                  <a:pt x="45050" y="65266"/>
                  <a:pt x="45261" y="65266"/>
                </a:cubicBezTo>
                <a:cubicBezTo>
                  <a:pt x="45472" y="65266"/>
                  <a:pt x="45894" y="65266"/>
                  <a:pt x="46105" y="65266"/>
                </a:cubicBezTo>
                <a:cubicBezTo>
                  <a:pt x="46950" y="65472"/>
                  <a:pt x="47155" y="65888"/>
                  <a:pt x="47788" y="67127"/>
                </a:cubicBezTo>
                <a:cubicBezTo>
                  <a:pt x="47788" y="67127"/>
                  <a:pt x="47788" y="67127"/>
                  <a:pt x="47788" y="67127"/>
                </a:cubicBezTo>
                <a:cubicBezTo>
                  <a:pt x="47788" y="67333"/>
                  <a:pt x="47788" y="67538"/>
                  <a:pt x="47788" y="67744"/>
                </a:cubicBezTo>
                <a:cubicBezTo>
                  <a:pt x="48000" y="67950"/>
                  <a:pt x="48000" y="68161"/>
                  <a:pt x="48000" y="68572"/>
                </a:cubicBezTo>
                <a:cubicBezTo>
                  <a:pt x="48211" y="68777"/>
                  <a:pt x="48422" y="68983"/>
                  <a:pt x="48633" y="69400"/>
                </a:cubicBezTo>
                <a:cubicBezTo>
                  <a:pt x="48633" y="69400"/>
                  <a:pt x="48844" y="69605"/>
                  <a:pt x="48844" y="69605"/>
                </a:cubicBezTo>
                <a:cubicBezTo>
                  <a:pt x="49472" y="70427"/>
                  <a:pt x="50105" y="71461"/>
                  <a:pt x="51155" y="71877"/>
                </a:cubicBezTo>
                <a:cubicBezTo>
                  <a:pt x="51577" y="72083"/>
                  <a:pt x="52000" y="72083"/>
                  <a:pt x="52633" y="72083"/>
                </a:cubicBezTo>
                <a:cubicBezTo>
                  <a:pt x="53050" y="72083"/>
                  <a:pt x="53472" y="72083"/>
                  <a:pt x="54105" y="71877"/>
                </a:cubicBezTo>
                <a:cubicBezTo>
                  <a:pt x="54316" y="71877"/>
                  <a:pt x="54316" y="71877"/>
                  <a:pt x="54527" y="71672"/>
                </a:cubicBezTo>
                <a:cubicBezTo>
                  <a:pt x="54950" y="71461"/>
                  <a:pt x="55577" y="71255"/>
                  <a:pt x="55788" y="71255"/>
                </a:cubicBezTo>
                <a:cubicBezTo>
                  <a:pt x="55788" y="71255"/>
                  <a:pt x="56000" y="71255"/>
                  <a:pt x="56000" y="71461"/>
                </a:cubicBezTo>
                <a:cubicBezTo>
                  <a:pt x="56000" y="71461"/>
                  <a:pt x="56000" y="71461"/>
                  <a:pt x="56000" y="71461"/>
                </a:cubicBezTo>
                <a:cubicBezTo>
                  <a:pt x="55788" y="71672"/>
                  <a:pt x="55788" y="71672"/>
                  <a:pt x="55788" y="71877"/>
                </a:cubicBezTo>
                <a:cubicBezTo>
                  <a:pt x="55366" y="72911"/>
                  <a:pt x="55577" y="73938"/>
                  <a:pt x="56000" y="74972"/>
                </a:cubicBezTo>
                <a:cubicBezTo>
                  <a:pt x="56211" y="75594"/>
                  <a:pt x="56844" y="75800"/>
                  <a:pt x="57261" y="76005"/>
                </a:cubicBezTo>
                <a:cubicBezTo>
                  <a:pt x="57683" y="76211"/>
                  <a:pt x="57894" y="76211"/>
                  <a:pt x="57894" y="76422"/>
                </a:cubicBezTo>
                <a:cubicBezTo>
                  <a:pt x="57894" y="76627"/>
                  <a:pt x="57894" y="76627"/>
                  <a:pt x="57683" y="77038"/>
                </a:cubicBezTo>
                <a:cubicBezTo>
                  <a:pt x="57261" y="77450"/>
                  <a:pt x="56844" y="78072"/>
                  <a:pt x="57261" y="78900"/>
                </a:cubicBezTo>
                <a:cubicBezTo>
                  <a:pt x="57472" y="79722"/>
                  <a:pt x="58316" y="79722"/>
                  <a:pt x="58738" y="79933"/>
                </a:cubicBezTo>
                <a:cubicBezTo>
                  <a:pt x="58950" y="79933"/>
                  <a:pt x="59366" y="79933"/>
                  <a:pt x="59366" y="79933"/>
                </a:cubicBezTo>
                <a:cubicBezTo>
                  <a:pt x="59366" y="79933"/>
                  <a:pt x="59366" y="80138"/>
                  <a:pt x="59366" y="80344"/>
                </a:cubicBezTo>
                <a:cubicBezTo>
                  <a:pt x="59366" y="80550"/>
                  <a:pt x="59155" y="80755"/>
                  <a:pt x="59155" y="80961"/>
                </a:cubicBezTo>
                <a:cubicBezTo>
                  <a:pt x="59366" y="82205"/>
                  <a:pt x="60000" y="83233"/>
                  <a:pt x="61472" y="83855"/>
                </a:cubicBezTo>
                <a:cubicBezTo>
                  <a:pt x="63577" y="84683"/>
                  <a:pt x="65683" y="84888"/>
                  <a:pt x="67788" y="85300"/>
                </a:cubicBezTo>
                <a:cubicBezTo>
                  <a:pt x="68422" y="85300"/>
                  <a:pt x="68422" y="85300"/>
                  <a:pt x="68422" y="85300"/>
                </a:cubicBezTo>
                <a:cubicBezTo>
                  <a:pt x="68422" y="85300"/>
                  <a:pt x="68633" y="85300"/>
                  <a:pt x="68844" y="85300"/>
                </a:cubicBezTo>
                <a:cubicBezTo>
                  <a:pt x="69683" y="85300"/>
                  <a:pt x="70527" y="85094"/>
                  <a:pt x="71366" y="84888"/>
                </a:cubicBezTo>
                <a:cubicBezTo>
                  <a:pt x="72000" y="84477"/>
                  <a:pt x="72633" y="84266"/>
                  <a:pt x="73261" y="84266"/>
                </a:cubicBezTo>
                <a:cubicBezTo>
                  <a:pt x="73472" y="84266"/>
                  <a:pt x="73472" y="84266"/>
                  <a:pt x="73683" y="84266"/>
                </a:cubicBezTo>
                <a:cubicBezTo>
                  <a:pt x="74738" y="84477"/>
                  <a:pt x="76000" y="84888"/>
                  <a:pt x="77050" y="85300"/>
                </a:cubicBezTo>
                <a:cubicBezTo>
                  <a:pt x="78316" y="85922"/>
                  <a:pt x="79577" y="86333"/>
                  <a:pt x="81050" y="86333"/>
                </a:cubicBezTo>
                <a:cubicBezTo>
                  <a:pt x="81050" y="86333"/>
                  <a:pt x="81261" y="86333"/>
                  <a:pt x="81472" y="86333"/>
                </a:cubicBezTo>
                <a:cubicBezTo>
                  <a:pt x="81683" y="86333"/>
                  <a:pt x="81894" y="86127"/>
                  <a:pt x="82105" y="86127"/>
                </a:cubicBezTo>
                <a:cubicBezTo>
                  <a:pt x="82316" y="86127"/>
                  <a:pt x="82316" y="86127"/>
                  <a:pt x="82316" y="86127"/>
                </a:cubicBezTo>
                <a:cubicBezTo>
                  <a:pt x="82316" y="86127"/>
                  <a:pt x="82316" y="86127"/>
                  <a:pt x="82527" y="86127"/>
                </a:cubicBezTo>
                <a:cubicBezTo>
                  <a:pt x="82527" y="86333"/>
                  <a:pt x="82738" y="86538"/>
                  <a:pt x="82738" y="86955"/>
                </a:cubicBezTo>
                <a:cubicBezTo>
                  <a:pt x="82738" y="87161"/>
                  <a:pt x="82738" y="87777"/>
                  <a:pt x="82950" y="87988"/>
                </a:cubicBezTo>
                <a:cubicBezTo>
                  <a:pt x="83366" y="88400"/>
                  <a:pt x="84000" y="89433"/>
                  <a:pt x="84844" y="89844"/>
                </a:cubicBezTo>
                <a:cubicBezTo>
                  <a:pt x="85261" y="90050"/>
                  <a:pt x="85472" y="90255"/>
                  <a:pt x="85894" y="90255"/>
                </a:cubicBezTo>
                <a:cubicBezTo>
                  <a:pt x="86316" y="90255"/>
                  <a:pt x="86527" y="90466"/>
                  <a:pt x="86738" y="90672"/>
                </a:cubicBezTo>
                <a:cubicBezTo>
                  <a:pt x="87155" y="91083"/>
                  <a:pt x="87577" y="91911"/>
                  <a:pt x="87366" y="92527"/>
                </a:cubicBezTo>
                <a:cubicBezTo>
                  <a:pt x="87366" y="92527"/>
                  <a:pt x="87366" y="92527"/>
                  <a:pt x="87366" y="92527"/>
                </a:cubicBezTo>
                <a:cubicBezTo>
                  <a:pt x="87155" y="92527"/>
                  <a:pt x="86527" y="92738"/>
                  <a:pt x="86316" y="93355"/>
                </a:cubicBezTo>
                <a:cubicBezTo>
                  <a:pt x="86105" y="93977"/>
                  <a:pt x="86527" y="94388"/>
                  <a:pt x="86950" y="94594"/>
                </a:cubicBezTo>
                <a:cubicBezTo>
                  <a:pt x="86950" y="94594"/>
                  <a:pt x="86950" y="94800"/>
                  <a:pt x="86950" y="94800"/>
                </a:cubicBezTo>
                <a:cubicBezTo>
                  <a:pt x="86950" y="94800"/>
                  <a:pt x="87155" y="95011"/>
                  <a:pt x="87155" y="95011"/>
                </a:cubicBezTo>
                <a:cubicBezTo>
                  <a:pt x="87155" y="95011"/>
                  <a:pt x="87155" y="95216"/>
                  <a:pt x="87155" y="95216"/>
                </a:cubicBezTo>
                <a:cubicBezTo>
                  <a:pt x="87155" y="95216"/>
                  <a:pt x="87155" y="95216"/>
                  <a:pt x="87155" y="95422"/>
                </a:cubicBezTo>
                <a:cubicBezTo>
                  <a:pt x="87155" y="95833"/>
                  <a:pt x="87155" y="95833"/>
                  <a:pt x="86950" y="95833"/>
                </a:cubicBezTo>
                <a:cubicBezTo>
                  <a:pt x="86738" y="95833"/>
                  <a:pt x="86105" y="95422"/>
                  <a:pt x="85683" y="95216"/>
                </a:cubicBezTo>
                <a:cubicBezTo>
                  <a:pt x="85050" y="95011"/>
                  <a:pt x="84422" y="94594"/>
                  <a:pt x="83788" y="94594"/>
                </a:cubicBezTo>
                <a:cubicBezTo>
                  <a:pt x="83366" y="94594"/>
                  <a:pt x="83366" y="94594"/>
                  <a:pt x="83366" y="94594"/>
                </a:cubicBezTo>
                <a:cubicBezTo>
                  <a:pt x="82950" y="94594"/>
                  <a:pt x="82738" y="94594"/>
                  <a:pt x="82738" y="94388"/>
                </a:cubicBezTo>
                <a:cubicBezTo>
                  <a:pt x="82527" y="94183"/>
                  <a:pt x="82316" y="93977"/>
                  <a:pt x="82316" y="93766"/>
                </a:cubicBezTo>
                <a:cubicBezTo>
                  <a:pt x="82105" y="93355"/>
                  <a:pt x="81683" y="92944"/>
                  <a:pt x="81261" y="92527"/>
                </a:cubicBezTo>
                <a:cubicBezTo>
                  <a:pt x="81050" y="92527"/>
                  <a:pt x="81050" y="92322"/>
                  <a:pt x="80844" y="92322"/>
                </a:cubicBezTo>
                <a:cubicBezTo>
                  <a:pt x="80633" y="92116"/>
                  <a:pt x="80633" y="92116"/>
                  <a:pt x="80633" y="91911"/>
                </a:cubicBezTo>
                <a:cubicBezTo>
                  <a:pt x="80422" y="91911"/>
                  <a:pt x="80422" y="91911"/>
                  <a:pt x="80422" y="91705"/>
                </a:cubicBezTo>
                <a:cubicBezTo>
                  <a:pt x="80422" y="91500"/>
                  <a:pt x="80422" y="91288"/>
                  <a:pt x="80211" y="90877"/>
                </a:cubicBezTo>
                <a:cubicBezTo>
                  <a:pt x="80000" y="90466"/>
                  <a:pt x="79366" y="90255"/>
                  <a:pt x="78738" y="90255"/>
                </a:cubicBezTo>
                <a:cubicBezTo>
                  <a:pt x="78105" y="90255"/>
                  <a:pt x="77261" y="90466"/>
                  <a:pt x="76844" y="91083"/>
                </a:cubicBezTo>
                <a:cubicBezTo>
                  <a:pt x="76633" y="91500"/>
                  <a:pt x="76633" y="91911"/>
                  <a:pt x="76633" y="92322"/>
                </a:cubicBezTo>
                <a:cubicBezTo>
                  <a:pt x="76844" y="92944"/>
                  <a:pt x="77472" y="93150"/>
                  <a:pt x="77894" y="93355"/>
                </a:cubicBezTo>
                <a:cubicBezTo>
                  <a:pt x="78105" y="93561"/>
                  <a:pt x="78316" y="93766"/>
                  <a:pt x="78316" y="93766"/>
                </a:cubicBezTo>
                <a:cubicBezTo>
                  <a:pt x="78950" y="94388"/>
                  <a:pt x="80000" y="95833"/>
                  <a:pt x="79155" y="96661"/>
                </a:cubicBezTo>
                <a:cubicBezTo>
                  <a:pt x="79155" y="96866"/>
                  <a:pt x="78950" y="97072"/>
                  <a:pt x="78738" y="97277"/>
                </a:cubicBezTo>
                <a:cubicBezTo>
                  <a:pt x="78105" y="97694"/>
                  <a:pt x="77472" y="98105"/>
                  <a:pt x="77472" y="98933"/>
                </a:cubicBezTo>
                <a:cubicBezTo>
                  <a:pt x="77261" y="99344"/>
                  <a:pt x="77472" y="99761"/>
                  <a:pt x="77472" y="100172"/>
                </a:cubicBezTo>
                <a:cubicBezTo>
                  <a:pt x="77472" y="100172"/>
                  <a:pt x="77683" y="100377"/>
                  <a:pt x="77683" y="100377"/>
                </a:cubicBezTo>
                <a:cubicBezTo>
                  <a:pt x="77683" y="100794"/>
                  <a:pt x="77683" y="101205"/>
                  <a:pt x="77894" y="101411"/>
                </a:cubicBezTo>
                <a:cubicBezTo>
                  <a:pt x="77894" y="101616"/>
                  <a:pt x="77894" y="102033"/>
                  <a:pt x="77894" y="102238"/>
                </a:cubicBezTo>
                <a:cubicBezTo>
                  <a:pt x="78105" y="102855"/>
                  <a:pt x="78105" y="103683"/>
                  <a:pt x="78105" y="104511"/>
                </a:cubicBezTo>
                <a:cubicBezTo>
                  <a:pt x="78105" y="104922"/>
                  <a:pt x="78105" y="104922"/>
                  <a:pt x="78105" y="104922"/>
                </a:cubicBezTo>
                <a:cubicBezTo>
                  <a:pt x="78316" y="105955"/>
                  <a:pt x="77894" y="107194"/>
                  <a:pt x="77261" y="108227"/>
                </a:cubicBezTo>
                <a:cubicBezTo>
                  <a:pt x="77050" y="108433"/>
                  <a:pt x="76844" y="109055"/>
                  <a:pt x="76633" y="109261"/>
                </a:cubicBezTo>
                <a:cubicBezTo>
                  <a:pt x="76211" y="109261"/>
                  <a:pt x="76000" y="109466"/>
                  <a:pt x="75788" y="109466"/>
                </a:cubicBezTo>
                <a:cubicBezTo>
                  <a:pt x="75155" y="109672"/>
                  <a:pt x="74527" y="109877"/>
                  <a:pt x="73894" y="110705"/>
                </a:cubicBezTo>
                <a:cubicBezTo>
                  <a:pt x="73472" y="111533"/>
                  <a:pt x="72633" y="113183"/>
                  <a:pt x="73472" y="114216"/>
                </a:cubicBezTo>
                <a:cubicBezTo>
                  <a:pt x="73894" y="114422"/>
                  <a:pt x="74105" y="114627"/>
                  <a:pt x="74527" y="114627"/>
                </a:cubicBezTo>
                <a:cubicBezTo>
                  <a:pt x="74950" y="114627"/>
                  <a:pt x="75366" y="114422"/>
                  <a:pt x="75788" y="114216"/>
                </a:cubicBezTo>
                <a:cubicBezTo>
                  <a:pt x="76000" y="114011"/>
                  <a:pt x="76422" y="113805"/>
                  <a:pt x="76422" y="113805"/>
                </a:cubicBezTo>
                <a:cubicBezTo>
                  <a:pt x="76422" y="113805"/>
                  <a:pt x="76422" y="113805"/>
                  <a:pt x="76422" y="113805"/>
                </a:cubicBezTo>
                <a:cubicBezTo>
                  <a:pt x="76422" y="114422"/>
                  <a:pt x="74950" y="115661"/>
                  <a:pt x="74527" y="115866"/>
                </a:cubicBezTo>
                <a:cubicBezTo>
                  <a:pt x="74316" y="115866"/>
                  <a:pt x="74105" y="115866"/>
                  <a:pt x="73894" y="115866"/>
                </a:cubicBezTo>
                <a:cubicBezTo>
                  <a:pt x="73472" y="116077"/>
                  <a:pt x="72844" y="116077"/>
                  <a:pt x="72422" y="116488"/>
                </a:cubicBezTo>
                <a:cubicBezTo>
                  <a:pt x="71577" y="117111"/>
                  <a:pt x="71155" y="118350"/>
                  <a:pt x="71577" y="119172"/>
                </a:cubicBezTo>
                <a:cubicBezTo>
                  <a:pt x="71788" y="119794"/>
                  <a:pt x="72211" y="120000"/>
                  <a:pt x="73050" y="120000"/>
                </a:cubicBezTo>
                <a:cubicBezTo>
                  <a:pt x="73261" y="120000"/>
                  <a:pt x="73472" y="120000"/>
                  <a:pt x="73683" y="120000"/>
                </a:cubicBezTo>
                <a:cubicBezTo>
                  <a:pt x="75155" y="119588"/>
                  <a:pt x="77050" y="118555"/>
                  <a:pt x="78527" y="117316"/>
                </a:cubicBezTo>
                <a:cubicBezTo>
                  <a:pt x="78738" y="116900"/>
                  <a:pt x="79155" y="116488"/>
                  <a:pt x="79577" y="116283"/>
                </a:cubicBezTo>
                <a:cubicBezTo>
                  <a:pt x="80211" y="115661"/>
                  <a:pt x="80633" y="115044"/>
                  <a:pt x="81261" y="114627"/>
                </a:cubicBezTo>
                <a:cubicBezTo>
                  <a:pt x="81472" y="114216"/>
                  <a:pt x="81894" y="114011"/>
                  <a:pt x="82105" y="113600"/>
                </a:cubicBezTo>
                <a:cubicBezTo>
                  <a:pt x="82738" y="112977"/>
                  <a:pt x="83155" y="112566"/>
                  <a:pt x="84000" y="112355"/>
                </a:cubicBezTo>
                <a:cubicBezTo>
                  <a:pt x="84000" y="112150"/>
                  <a:pt x="84211" y="112150"/>
                  <a:pt x="84422" y="112150"/>
                </a:cubicBezTo>
                <a:cubicBezTo>
                  <a:pt x="84633" y="112150"/>
                  <a:pt x="84844" y="112355"/>
                  <a:pt x="85261" y="112566"/>
                </a:cubicBezTo>
                <a:cubicBezTo>
                  <a:pt x="85472" y="112772"/>
                  <a:pt x="85683" y="112977"/>
                  <a:pt x="86105" y="112977"/>
                </a:cubicBezTo>
                <a:cubicBezTo>
                  <a:pt x="86316" y="113183"/>
                  <a:pt x="86527" y="113183"/>
                  <a:pt x="86738" y="113183"/>
                </a:cubicBezTo>
                <a:cubicBezTo>
                  <a:pt x="87577" y="113183"/>
                  <a:pt x="88211" y="112566"/>
                  <a:pt x="88633" y="112150"/>
                </a:cubicBezTo>
                <a:cubicBezTo>
                  <a:pt x="88844" y="111944"/>
                  <a:pt x="89050" y="111738"/>
                  <a:pt x="89050" y="111738"/>
                </a:cubicBezTo>
                <a:cubicBezTo>
                  <a:pt x="89472" y="111327"/>
                  <a:pt x="90105" y="111116"/>
                  <a:pt x="90738" y="111116"/>
                </a:cubicBezTo>
                <a:cubicBezTo>
                  <a:pt x="91155" y="110911"/>
                  <a:pt x="91788" y="110705"/>
                  <a:pt x="92422" y="110500"/>
                </a:cubicBezTo>
                <a:cubicBezTo>
                  <a:pt x="92633" y="110294"/>
                  <a:pt x="93050" y="110083"/>
                  <a:pt x="93472" y="110083"/>
                </a:cubicBezTo>
                <a:cubicBezTo>
                  <a:pt x="94316" y="109672"/>
                  <a:pt x="95366" y="109466"/>
                  <a:pt x="96000" y="108638"/>
                </a:cubicBezTo>
                <a:cubicBezTo>
                  <a:pt x="96211" y="108227"/>
                  <a:pt x="96422" y="108022"/>
                  <a:pt x="96422" y="107816"/>
                </a:cubicBezTo>
                <a:cubicBezTo>
                  <a:pt x="96422" y="107816"/>
                  <a:pt x="96422" y="107605"/>
                  <a:pt x="96422" y="107605"/>
                </a:cubicBezTo>
                <a:cubicBezTo>
                  <a:pt x="96422" y="106988"/>
                  <a:pt x="96633" y="106366"/>
                  <a:pt x="96211" y="105750"/>
                </a:cubicBezTo>
                <a:cubicBezTo>
                  <a:pt x="96000" y="105544"/>
                  <a:pt x="95577" y="105333"/>
                  <a:pt x="95155" y="105333"/>
                </a:cubicBezTo>
                <a:cubicBezTo>
                  <a:pt x="94738" y="105333"/>
                  <a:pt x="94316" y="105333"/>
                  <a:pt x="93894" y="105544"/>
                </a:cubicBezTo>
                <a:cubicBezTo>
                  <a:pt x="93472" y="105544"/>
                  <a:pt x="93050" y="105544"/>
                  <a:pt x="92633" y="105544"/>
                </a:cubicBezTo>
                <a:cubicBezTo>
                  <a:pt x="92211" y="105544"/>
                  <a:pt x="92000" y="105544"/>
                  <a:pt x="92000" y="105333"/>
                </a:cubicBezTo>
                <a:cubicBezTo>
                  <a:pt x="91577" y="104922"/>
                  <a:pt x="92000" y="104511"/>
                  <a:pt x="92844" y="103683"/>
                </a:cubicBezTo>
                <a:cubicBezTo>
                  <a:pt x="93050" y="103477"/>
                  <a:pt x="93050" y="103272"/>
                  <a:pt x="93261" y="103272"/>
                </a:cubicBezTo>
                <a:cubicBezTo>
                  <a:pt x="94738" y="101616"/>
                  <a:pt x="95788" y="100794"/>
                  <a:pt x="97683" y="100172"/>
                </a:cubicBezTo>
                <a:cubicBezTo>
                  <a:pt x="98105" y="99966"/>
                  <a:pt x="98738" y="99550"/>
                  <a:pt x="99366" y="99344"/>
                </a:cubicBezTo>
                <a:cubicBezTo>
                  <a:pt x="100211" y="98727"/>
                  <a:pt x="101261" y="98105"/>
                  <a:pt x="102105" y="98105"/>
                </a:cubicBezTo>
                <a:cubicBezTo>
                  <a:pt x="102527" y="98105"/>
                  <a:pt x="103155" y="98311"/>
                  <a:pt x="103577" y="98522"/>
                </a:cubicBezTo>
                <a:cubicBezTo>
                  <a:pt x="104211" y="98933"/>
                  <a:pt x="105050" y="99138"/>
                  <a:pt x="105683" y="99138"/>
                </a:cubicBezTo>
                <a:cubicBezTo>
                  <a:pt x="106316" y="99138"/>
                  <a:pt x="106738" y="98933"/>
                  <a:pt x="107155" y="98522"/>
                </a:cubicBezTo>
                <a:cubicBezTo>
                  <a:pt x="108000" y="98105"/>
                  <a:pt x="108000" y="97488"/>
                  <a:pt x="108000" y="96866"/>
                </a:cubicBezTo>
                <a:cubicBezTo>
                  <a:pt x="108211" y="96661"/>
                  <a:pt x="108211" y="96250"/>
                  <a:pt x="108422" y="96038"/>
                </a:cubicBezTo>
                <a:cubicBezTo>
                  <a:pt x="108633" y="95627"/>
                  <a:pt x="109261" y="95216"/>
                  <a:pt x="109683" y="95011"/>
                </a:cubicBezTo>
                <a:cubicBezTo>
                  <a:pt x="110316" y="94594"/>
                  <a:pt x="110950" y="94183"/>
                  <a:pt x="111366" y="93766"/>
                </a:cubicBezTo>
                <a:cubicBezTo>
                  <a:pt x="111788" y="93150"/>
                  <a:pt x="112422" y="92527"/>
                  <a:pt x="112844" y="91911"/>
                </a:cubicBezTo>
                <a:cubicBezTo>
                  <a:pt x="113050" y="91500"/>
                  <a:pt x="113472" y="91083"/>
                  <a:pt x="113683" y="90672"/>
                </a:cubicBezTo>
                <a:cubicBezTo>
                  <a:pt x="115366" y="88605"/>
                  <a:pt x="117050" y="86744"/>
                  <a:pt x="119366" y="86127"/>
                </a:cubicBezTo>
                <a:cubicBezTo>
                  <a:pt x="120000" y="85922"/>
                  <a:pt x="120000" y="85922"/>
                  <a:pt x="120000" y="85922"/>
                </a:cubicBezTo>
                <a:lnTo>
                  <a:pt x="119788" y="85300"/>
                </a:ln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8" name="Shape 88"/>
          <p:cNvSpPr/>
          <p:nvPr/>
        </p:nvSpPr>
        <p:spPr>
          <a:xfrm>
            <a:off x="7372502" y="1127586"/>
            <a:ext cx="1168448" cy="1689004"/>
          </a:xfrm>
          <a:custGeom>
            <a:avLst/>
            <a:gdLst/>
            <a:ahLst/>
            <a:cxnLst/>
            <a:rect l="0" t="0" r="0" b="0"/>
            <a:pathLst>
              <a:path w="120000" h="120000" extrusionOk="0">
                <a:moveTo>
                  <a:pt x="117650" y="44127"/>
                </a:moveTo>
                <a:cubicBezTo>
                  <a:pt x="117222" y="44483"/>
                  <a:pt x="117222" y="44483"/>
                  <a:pt x="117222" y="44483"/>
                </a:cubicBezTo>
                <a:cubicBezTo>
                  <a:pt x="114877" y="45383"/>
                  <a:pt x="112311" y="46455"/>
                  <a:pt x="109966" y="47533"/>
                </a:cubicBezTo>
                <a:cubicBezTo>
                  <a:pt x="109538" y="47711"/>
                  <a:pt x="109538" y="47711"/>
                  <a:pt x="109538" y="47711"/>
                </a:cubicBezTo>
                <a:cubicBezTo>
                  <a:pt x="104200" y="50044"/>
                  <a:pt x="98433" y="52377"/>
                  <a:pt x="92883" y="54888"/>
                </a:cubicBezTo>
                <a:cubicBezTo>
                  <a:pt x="91816" y="55244"/>
                  <a:pt x="90750" y="55605"/>
                  <a:pt x="89894" y="56144"/>
                </a:cubicBezTo>
                <a:cubicBezTo>
                  <a:pt x="89250" y="56322"/>
                  <a:pt x="88827" y="56322"/>
                  <a:pt x="88400" y="56322"/>
                </a:cubicBezTo>
                <a:cubicBezTo>
                  <a:pt x="87333" y="56322"/>
                  <a:pt x="86688" y="55966"/>
                  <a:pt x="85622" y="55244"/>
                </a:cubicBezTo>
                <a:cubicBezTo>
                  <a:pt x="84766" y="54350"/>
                  <a:pt x="84983" y="53633"/>
                  <a:pt x="85194" y="52916"/>
                </a:cubicBezTo>
                <a:cubicBezTo>
                  <a:pt x="85194" y="52200"/>
                  <a:pt x="85411" y="51661"/>
                  <a:pt x="84766" y="50944"/>
                </a:cubicBezTo>
                <a:cubicBezTo>
                  <a:pt x="84338" y="50405"/>
                  <a:pt x="83916" y="50222"/>
                  <a:pt x="83488" y="50222"/>
                </a:cubicBezTo>
                <a:cubicBezTo>
                  <a:pt x="83272" y="50222"/>
                  <a:pt x="83272" y="50222"/>
                  <a:pt x="83061" y="50222"/>
                </a:cubicBezTo>
                <a:cubicBezTo>
                  <a:pt x="82422" y="50405"/>
                  <a:pt x="81777" y="51477"/>
                  <a:pt x="81777" y="52377"/>
                </a:cubicBezTo>
                <a:cubicBezTo>
                  <a:pt x="81777" y="53272"/>
                  <a:pt x="82422" y="53811"/>
                  <a:pt x="83061" y="54350"/>
                </a:cubicBezTo>
                <a:cubicBezTo>
                  <a:pt x="83488" y="54888"/>
                  <a:pt x="83700" y="55244"/>
                  <a:pt x="84127" y="55783"/>
                </a:cubicBezTo>
                <a:cubicBezTo>
                  <a:pt x="84555" y="56861"/>
                  <a:pt x="84555" y="58294"/>
                  <a:pt x="84338" y="59733"/>
                </a:cubicBezTo>
                <a:cubicBezTo>
                  <a:pt x="84338" y="59911"/>
                  <a:pt x="84338" y="60266"/>
                  <a:pt x="84338" y="60450"/>
                </a:cubicBezTo>
                <a:cubicBezTo>
                  <a:pt x="84338" y="60627"/>
                  <a:pt x="84338" y="60627"/>
                  <a:pt x="84127" y="60627"/>
                </a:cubicBezTo>
                <a:cubicBezTo>
                  <a:pt x="84127" y="60627"/>
                  <a:pt x="84127" y="60627"/>
                  <a:pt x="84127" y="60627"/>
                </a:cubicBezTo>
                <a:cubicBezTo>
                  <a:pt x="83700" y="60627"/>
                  <a:pt x="82633" y="60088"/>
                  <a:pt x="80927" y="59011"/>
                </a:cubicBezTo>
                <a:cubicBezTo>
                  <a:pt x="80711" y="58833"/>
                  <a:pt x="80711" y="58833"/>
                  <a:pt x="80711" y="58833"/>
                </a:cubicBezTo>
                <a:cubicBezTo>
                  <a:pt x="80283" y="58655"/>
                  <a:pt x="80072" y="58477"/>
                  <a:pt x="79644" y="58477"/>
                </a:cubicBezTo>
                <a:cubicBezTo>
                  <a:pt x="79216" y="58477"/>
                  <a:pt x="78788" y="58655"/>
                  <a:pt x="78361" y="59011"/>
                </a:cubicBezTo>
                <a:cubicBezTo>
                  <a:pt x="77933" y="59194"/>
                  <a:pt x="77933" y="59194"/>
                  <a:pt x="77933" y="59194"/>
                </a:cubicBezTo>
                <a:cubicBezTo>
                  <a:pt x="76866" y="59733"/>
                  <a:pt x="76438" y="59733"/>
                  <a:pt x="75800" y="59733"/>
                </a:cubicBezTo>
                <a:cubicBezTo>
                  <a:pt x="75588" y="59733"/>
                  <a:pt x="75372" y="59733"/>
                  <a:pt x="75161" y="59733"/>
                </a:cubicBezTo>
                <a:cubicBezTo>
                  <a:pt x="74733" y="59733"/>
                  <a:pt x="74733" y="59733"/>
                  <a:pt x="74733" y="59733"/>
                </a:cubicBezTo>
                <a:cubicBezTo>
                  <a:pt x="73450" y="59733"/>
                  <a:pt x="73450" y="59733"/>
                  <a:pt x="72811" y="58833"/>
                </a:cubicBezTo>
                <a:cubicBezTo>
                  <a:pt x="72811" y="58655"/>
                  <a:pt x="72811" y="58655"/>
                  <a:pt x="72811" y="58655"/>
                </a:cubicBezTo>
                <a:cubicBezTo>
                  <a:pt x="72600" y="58294"/>
                  <a:pt x="72383" y="57938"/>
                  <a:pt x="72383" y="57400"/>
                </a:cubicBezTo>
                <a:cubicBezTo>
                  <a:pt x="72172" y="56500"/>
                  <a:pt x="71955" y="56144"/>
                  <a:pt x="71744" y="55783"/>
                </a:cubicBezTo>
                <a:cubicBezTo>
                  <a:pt x="71527" y="55783"/>
                  <a:pt x="71527" y="55605"/>
                  <a:pt x="71527" y="55605"/>
                </a:cubicBezTo>
                <a:cubicBezTo>
                  <a:pt x="70888" y="55244"/>
                  <a:pt x="70888" y="55244"/>
                  <a:pt x="70888" y="55244"/>
                </a:cubicBezTo>
                <a:cubicBezTo>
                  <a:pt x="70461" y="55966"/>
                  <a:pt x="70461" y="55966"/>
                  <a:pt x="70461" y="55966"/>
                </a:cubicBezTo>
                <a:cubicBezTo>
                  <a:pt x="70461" y="55966"/>
                  <a:pt x="70461" y="56144"/>
                  <a:pt x="70461" y="56144"/>
                </a:cubicBezTo>
                <a:cubicBezTo>
                  <a:pt x="70250" y="56322"/>
                  <a:pt x="70250" y="56322"/>
                  <a:pt x="70250" y="56322"/>
                </a:cubicBezTo>
                <a:cubicBezTo>
                  <a:pt x="70250" y="56683"/>
                  <a:pt x="70033" y="57038"/>
                  <a:pt x="69822" y="57038"/>
                </a:cubicBezTo>
                <a:cubicBezTo>
                  <a:pt x="69822" y="57038"/>
                  <a:pt x="69611" y="57038"/>
                  <a:pt x="69611" y="57038"/>
                </a:cubicBezTo>
                <a:cubicBezTo>
                  <a:pt x="69394" y="57038"/>
                  <a:pt x="69394" y="57038"/>
                  <a:pt x="69183" y="57038"/>
                </a:cubicBezTo>
                <a:cubicBezTo>
                  <a:pt x="68538" y="56683"/>
                  <a:pt x="68327" y="55605"/>
                  <a:pt x="68111" y="55066"/>
                </a:cubicBezTo>
                <a:cubicBezTo>
                  <a:pt x="68111" y="55066"/>
                  <a:pt x="68111" y="55066"/>
                  <a:pt x="68111" y="55066"/>
                </a:cubicBezTo>
                <a:cubicBezTo>
                  <a:pt x="68111" y="54711"/>
                  <a:pt x="67900" y="54527"/>
                  <a:pt x="67900" y="54350"/>
                </a:cubicBezTo>
                <a:cubicBezTo>
                  <a:pt x="67688" y="53633"/>
                  <a:pt x="67688" y="53094"/>
                  <a:pt x="66833" y="52733"/>
                </a:cubicBezTo>
                <a:cubicBezTo>
                  <a:pt x="66405" y="52555"/>
                  <a:pt x="65977" y="52555"/>
                  <a:pt x="65550" y="52377"/>
                </a:cubicBezTo>
                <a:cubicBezTo>
                  <a:pt x="64911" y="52377"/>
                  <a:pt x="64272" y="52377"/>
                  <a:pt x="63627" y="51838"/>
                </a:cubicBezTo>
                <a:cubicBezTo>
                  <a:pt x="63416" y="51661"/>
                  <a:pt x="63416" y="51300"/>
                  <a:pt x="63416" y="51122"/>
                </a:cubicBezTo>
                <a:cubicBezTo>
                  <a:pt x="63416" y="50761"/>
                  <a:pt x="63416" y="50583"/>
                  <a:pt x="63205" y="50405"/>
                </a:cubicBezTo>
                <a:cubicBezTo>
                  <a:pt x="62988" y="50044"/>
                  <a:pt x="62777" y="50044"/>
                  <a:pt x="62350" y="49866"/>
                </a:cubicBezTo>
                <a:cubicBezTo>
                  <a:pt x="62133" y="49866"/>
                  <a:pt x="61705" y="49683"/>
                  <a:pt x="61494" y="49505"/>
                </a:cubicBezTo>
                <a:cubicBezTo>
                  <a:pt x="61283" y="49150"/>
                  <a:pt x="60855" y="47711"/>
                  <a:pt x="60638" y="46277"/>
                </a:cubicBezTo>
                <a:cubicBezTo>
                  <a:pt x="60638" y="46277"/>
                  <a:pt x="60638" y="46277"/>
                  <a:pt x="60638" y="46277"/>
                </a:cubicBezTo>
                <a:cubicBezTo>
                  <a:pt x="61066" y="45738"/>
                  <a:pt x="61494" y="45383"/>
                  <a:pt x="62350" y="45200"/>
                </a:cubicBezTo>
                <a:cubicBezTo>
                  <a:pt x="62777" y="45022"/>
                  <a:pt x="62777" y="45022"/>
                  <a:pt x="62777" y="45022"/>
                </a:cubicBezTo>
                <a:cubicBezTo>
                  <a:pt x="62561" y="44483"/>
                  <a:pt x="62561" y="44483"/>
                  <a:pt x="62561" y="44483"/>
                </a:cubicBezTo>
                <a:cubicBezTo>
                  <a:pt x="62561" y="44305"/>
                  <a:pt x="62350" y="44127"/>
                  <a:pt x="61922" y="43766"/>
                </a:cubicBezTo>
                <a:cubicBezTo>
                  <a:pt x="61283" y="43405"/>
                  <a:pt x="60855" y="43050"/>
                  <a:pt x="61066" y="42511"/>
                </a:cubicBezTo>
                <a:cubicBezTo>
                  <a:pt x="61066" y="42511"/>
                  <a:pt x="61283" y="42511"/>
                  <a:pt x="61283" y="42511"/>
                </a:cubicBezTo>
                <a:cubicBezTo>
                  <a:pt x="61705" y="42511"/>
                  <a:pt x="61922" y="42688"/>
                  <a:pt x="62350" y="42872"/>
                </a:cubicBezTo>
                <a:cubicBezTo>
                  <a:pt x="62777" y="43050"/>
                  <a:pt x="62988" y="43050"/>
                  <a:pt x="63205" y="43050"/>
                </a:cubicBezTo>
                <a:cubicBezTo>
                  <a:pt x="63416" y="43050"/>
                  <a:pt x="63416" y="43050"/>
                  <a:pt x="63416" y="43050"/>
                </a:cubicBezTo>
                <a:cubicBezTo>
                  <a:pt x="63844" y="43050"/>
                  <a:pt x="63844" y="43050"/>
                  <a:pt x="63844" y="43050"/>
                </a:cubicBezTo>
                <a:cubicBezTo>
                  <a:pt x="63844" y="42688"/>
                  <a:pt x="63844" y="42688"/>
                  <a:pt x="63844" y="42688"/>
                </a:cubicBezTo>
                <a:cubicBezTo>
                  <a:pt x="64055" y="42333"/>
                  <a:pt x="63844" y="41794"/>
                  <a:pt x="63627" y="40894"/>
                </a:cubicBezTo>
                <a:cubicBezTo>
                  <a:pt x="63627" y="40716"/>
                  <a:pt x="63627" y="40538"/>
                  <a:pt x="63627" y="40361"/>
                </a:cubicBezTo>
                <a:cubicBezTo>
                  <a:pt x="64272" y="40538"/>
                  <a:pt x="64911" y="40716"/>
                  <a:pt x="65550" y="40894"/>
                </a:cubicBezTo>
                <a:cubicBezTo>
                  <a:pt x="66616" y="41255"/>
                  <a:pt x="67472" y="41794"/>
                  <a:pt x="68755" y="41794"/>
                </a:cubicBezTo>
                <a:cubicBezTo>
                  <a:pt x="70033" y="41794"/>
                  <a:pt x="71105" y="41255"/>
                  <a:pt x="72172" y="40894"/>
                </a:cubicBezTo>
                <a:cubicBezTo>
                  <a:pt x="73022" y="40716"/>
                  <a:pt x="73666" y="40361"/>
                  <a:pt x="74305" y="40361"/>
                </a:cubicBezTo>
                <a:cubicBezTo>
                  <a:pt x="74733" y="40177"/>
                  <a:pt x="75161" y="40177"/>
                  <a:pt x="75588" y="40177"/>
                </a:cubicBezTo>
                <a:cubicBezTo>
                  <a:pt x="76438" y="40177"/>
                  <a:pt x="76438" y="40177"/>
                  <a:pt x="76438" y="40177"/>
                </a:cubicBezTo>
                <a:cubicBezTo>
                  <a:pt x="77511" y="40177"/>
                  <a:pt x="78788" y="40177"/>
                  <a:pt x="79005" y="38744"/>
                </a:cubicBezTo>
                <a:cubicBezTo>
                  <a:pt x="79005" y="38205"/>
                  <a:pt x="78577" y="37850"/>
                  <a:pt x="78361" y="37488"/>
                </a:cubicBezTo>
                <a:cubicBezTo>
                  <a:pt x="78150" y="37311"/>
                  <a:pt x="77933" y="37127"/>
                  <a:pt x="77722" y="36772"/>
                </a:cubicBezTo>
                <a:cubicBezTo>
                  <a:pt x="77511" y="36233"/>
                  <a:pt x="77511" y="35872"/>
                  <a:pt x="77722" y="35516"/>
                </a:cubicBezTo>
                <a:cubicBezTo>
                  <a:pt x="77722" y="35155"/>
                  <a:pt x="77722" y="34977"/>
                  <a:pt x="77722" y="34616"/>
                </a:cubicBezTo>
                <a:cubicBezTo>
                  <a:pt x="77722" y="33544"/>
                  <a:pt x="76866" y="33361"/>
                  <a:pt x="76016" y="33005"/>
                </a:cubicBezTo>
                <a:cubicBezTo>
                  <a:pt x="75588" y="32827"/>
                  <a:pt x="75161" y="32644"/>
                  <a:pt x="74733" y="32466"/>
                </a:cubicBezTo>
                <a:cubicBezTo>
                  <a:pt x="74522" y="32105"/>
                  <a:pt x="74305" y="31927"/>
                  <a:pt x="74094" y="31750"/>
                </a:cubicBezTo>
                <a:cubicBezTo>
                  <a:pt x="73877" y="31388"/>
                  <a:pt x="73666" y="31211"/>
                  <a:pt x="73238" y="31033"/>
                </a:cubicBezTo>
                <a:cubicBezTo>
                  <a:pt x="72811" y="30850"/>
                  <a:pt x="72383" y="30850"/>
                  <a:pt x="72172" y="30850"/>
                </a:cubicBezTo>
                <a:cubicBezTo>
                  <a:pt x="71527" y="30672"/>
                  <a:pt x="70888" y="30672"/>
                  <a:pt x="70250" y="29955"/>
                </a:cubicBezTo>
                <a:cubicBezTo>
                  <a:pt x="70033" y="29238"/>
                  <a:pt x="69822" y="28338"/>
                  <a:pt x="69822" y="27444"/>
                </a:cubicBezTo>
                <a:cubicBezTo>
                  <a:pt x="69822" y="26727"/>
                  <a:pt x="69822" y="26188"/>
                  <a:pt x="69611" y="25827"/>
                </a:cubicBezTo>
                <a:cubicBezTo>
                  <a:pt x="69394" y="24933"/>
                  <a:pt x="69394" y="24216"/>
                  <a:pt x="69394" y="23500"/>
                </a:cubicBezTo>
                <a:cubicBezTo>
                  <a:pt x="69394" y="22961"/>
                  <a:pt x="69394" y="22422"/>
                  <a:pt x="69183" y="21883"/>
                </a:cubicBezTo>
                <a:cubicBezTo>
                  <a:pt x="68966" y="20627"/>
                  <a:pt x="68755" y="20450"/>
                  <a:pt x="67472" y="20266"/>
                </a:cubicBezTo>
                <a:cubicBezTo>
                  <a:pt x="67044" y="20088"/>
                  <a:pt x="66616" y="20088"/>
                  <a:pt x="65977" y="19733"/>
                </a:cubicBezTo>
                <a:cubicBezTo>
                  <a:pt x="64700" y="19194"/>
                  <a:pt x="64700" y="18116"/>
                  <a:pt x="64911" y="16683"/>
                </a:cubicBezTo>
                <a:cubicBezTo>
                  <a:pt x="65122" y="15244"/>
                  <a:pt x="65338" y="13988"/>
                  <a:pt x="63627" y="13633"/>
                </a:cubicBezTo>
                <a:cubicBezTo>
                  <a:pt x="63416" y="13455"/>
                  <a:pt x="63205" y="13455"/>
                  <a:pt x="62988" y="13455"/>
                </a:cubicBezTo>
                <a:cubicBezTo>
                  <a:pt x="62561" y="13455"/>
                  <a:pt x="62133" y="13633"/>
                  <a:pt x="61705" y="13633"/>
                </a:cubicBezTo>
                <a:cubicBezTo>
                  <a:pt x="61494" y="13633"/>
                  <a:pt x="61283" y="13811"/>
                  <a:pt x="60855" y="13811"/>
                </a:cubicBezTo>
                <a:cubicBezTo>
                  <a:pt x="60638" y="13811"/>
                  <a:pt x="60211" y="13633"/>
                  <a:pt x="59788" y="12916"/>
                </a:cubicBezTo>
                <a:cubicBezTo>
                  <a:pt x="59788" y="12733"/>
                  <a:pt x="59788" y="12377"/>
                  <a:pt x="60000" y="12016"/>
                </a:cubicBezTo>
                <a:cubicBezTo>
                  <a:pt x="60211" y="11661"/>
                  <a:pt x="60211" y="11477"/>
                  <a:pt x="60211" y="11300"/>
                </a:cubicBezTo>
                <a:cubicBezTo>
                  <a:pt x="60000" y="11300"/>
                  <a:pt x="60000" y="11300"/>
                  <a:pt x="60000" y="11300"/>
                </a:cubicBezTo>
                <a:cubicBezTo>
                  <a:pt x="60000" y="11122"/>
                  <a:pt x="60000" y="11122"/>
                  <a:pt x="60000" y="11122"/>
                </a:cubicBezTo>
                <a:cubicBezTo>
                  <a:pt x="60000" y="10944"/>
                  <a:pt x="59788" y="10761"/>
                  <a:pt x="59144" y="10761"/>
                </a:cubicBezTo>
                <a:cubicBezTo>
                  <a:pt x="59144" y="10761"/>
                  <a:pt x="58933" y="10761"/>
                  <a:pt x="58933" y="10761"/>
                </a:cubicBezTo>
                <a:cubicBezTo>
                  <a:pt x="58716" y="10761"/>
                  <a:pt x="58716" y="10761"/>
                  <a:pt x="58505" y="10761"/>
                </a:cubicBezTo>
                <a:cubicBezTo>
                  <a:pt x="58294" y="10761"/>
                  <a:pt x="58077" y="10761"/>
                  <a:pt x="57866" y="10583"/>
                </a:cubicBezTo>
                <a:cubicBezTo>
                  <a:pt x="57438" y="10222"/>
                  <a:pt x="57222" y="8966"/>
                  <a:pt x="57011" y="8072"/>
                </a:cubicBezTo>
                <a:cubicBezTo>
                  <a:pt x="56794" y="7533"/>
                  <a:pt x="56794" y="6994"/>
                  <a:pt x="56583" y="6638"/>
                </a:cubicBezTo>
                <a:cubicBezTo>
                  <a:pt x="56372" y="6100"/>
                  <a:pt x="56155" y="5561"/>
                  <a:pt x="56155" y="5022"/>
                </a:cubicBezTo>
                <a:cubicBezTo>
                  <a:pt x="55944" y="4305"/>
                  <a:pt x="55944" y="4305"/>
                  <a:pt x="55944" y="4305"/>
                </a:cubicBezTo>
                <a:cubicBezTo>
                  <a:pt x="54661" y="4483"/>
                  <a:pt x="54661" y="4483"/>
                  <a:pt x="54661" y="4483"/>
                </a:cubicBezTo>
                <a:cubicBezTo>
                  <a:pt x="54661" y="4483"/>
                  <a:pt x="54661" y="4483"/>
                  <a:pt x="54661" y="4661"/>
                </a:cubicBezTo>
                <a:cubicBezTo>
                  <a:pt x="54450" y="5022"/>
                  <a:pt x="54661" y="5383"/>
                  <a:pt x="54877" y="5916"/>
                </a:cubicBezTo>
                <a:cubicBezTo>
                  <a:pt x="54877" y="5916"/>
                  <a:pt x="54877" y="6100"/>
                  <a:pt x="55088" y="6455"/>
                </a:cubicBezTo>
                <a:cubicBezTo>
                  <a:pt x="55088" y="6455"/>
                  <a:pt x="55088" y="6638"/>
                  <a:pt x="55088" y="6816"/>
                </a:cubicBezTo>
                <a:cubicBezTo>
                  <a:pt x="55088" y="6994"/>
                  <a:pt x="55300" y="7172"/>
                  <a:pt x="55300" y="7355"/>
                </a:cubicBezTo>
                <a:cubicBezTo>
                  <a:pt x="55300" y="7711"/>
                  <a:pt x="55300" y="7894"/>
                  <a:pt x="55300" y="8250"/>
                </a:cubicBezTo>
                <a:cubicBezTo>
                  <a:pt x="55300" y="8427"/>
                  <a:pt x="55088" y="8427"/>
                  <a:pt x="54877" y="8611"/>
                </a:cubicBezTo>
                <a:cubicBezTo>
                  <a:pt x="54877" y="8788"/>
                  <a:pt x="54661" y="8788"/>
                  <a:pt x="54661" y="8966"/>
                </a:cubicBezTo>
                <a:cubicBezTo>
                  <a:pt x="54233" y="9327"/>
                  <a:pt x="54022" y="9866"/>
                  <a:pt x="54233" y="10583"/>
                </a:cubicBezTo>
                <a:cubicBezTo>
                  <a:pt x="54233" y="11122"/>
                  <a:pt x="54877" y="11300"/>
                  <a:pt x="55088" y="11661"/>
                </a:cubicBezTo>
                <a:cubicBezTo>
                  <a:pt x="55300" y="11661"/>
                  <a:pt x="55300" y="11661"/>
                  <a:pt x="55300" y="11661"/>
                </a:cubicBezTo>
                <a:cubicBezTo>
                  <a:pt x="55516" y="11838"/>
                  <a:pt x="55516" y="12016"/>
                  <a:pt x="55516" y="12555"/>
                </a:cubicBezTo>
                <a:cubicBezTo>
                  <a:pt x="55516" y="12733"/>
                  <a:pt x="55516" y="12916"/>
                  <a:pt x="55516" y="13094"/>
                </a:cubicBezTo>
                <a:cubicBezTo>
                  <a:pt x="55516" y="13272"/>
                  <a:pt x="55516" y="13272"/>
                  <a:pt x="55516" y="13272"/>
                </a:cubicBezTo>
                <a:cubicBezTo>
                  <a:pt x="55516" y="13633"/>
                  <a:pt x="55516" y="13988"/>
                  <a:pt x="55944" y="14350"/>
                </a:cubicBezTo>
                <a:cubicBezTo>
                  <a:pt x="55944" y="14350"/>
                  <a:pt x="55944" y="14350"/>
                  <a:pt x="55944" y="14350"/>
                </a:cubicBezTo>
                <a:cubicBezTo>
                  <a:pt x="55944" y="14527"/>
                  <a:pt x="55944" y="14711"/>
                  <a:pt x="55727" y="14888"/>
                </a:cubicBezTo>
                <a:cubicBezTo>
                  <a:pt x="55516" y="15066"/>
                  <a:pt x="55300" y="15244"/>
                  <a:pt x="55300" y="15427"/>
                </a:cubicBezTo>
                <a:cubicBezTo>
                  <a:pt x="55300" y="15427"/>
                  <a:pt x="55300" y="15605"/>
                  <a:pt x="55088" y="15605"/>
                </a:cubicBezTo>
                <a:cubicBezTo>
                  <a:pt x="55088" y="15783"/>
                  <a:pt x="54877" y="15966"/>
                  <a:pt x="54877" y="16144"/>
                </a:cubicBezTo>
                <a:cubicBezTo>
                  <a:pt x="54877" y="16144"/>
                  <a:pt x="54877" y="16322"/>
                  <a:pt x="54877" y="16322"/>
                </a:cubicBezTo>
                <a:cubicBezTo>
                  <a:pt x="54877" y="16322"/>
                  <a:pt x="54661" y="16322"/>
                  <a:pt x="54661" y="16322"/>
                </a:cubicBezTo>
                <a:cubicBezTo>
                  <a:pt x="54661" y="16322"/>
                  <a:pt x="54450" y="16322"/>
                  <a:pt x="54450" y="16322"/>
                </a:cubicBezTo>
                <a:cubicBezTo>
                  <a:pt x="54022" y="16322"/>
                  <a:pt x="53594" y="16322"/>
                  <a:pt x="53383" y="16500"/>
                </a:cubicBezTo>
                <a:cubicBezTo>
                  <a:pt x="52955" y="17038"/>
                  <a:pt x="52955" y="17938"/>
                  <a:pt x="52955" y="18477"/>
                </a:cubicBezTo>
                <a:cubicBezTo>
                  <a:pt x="52955" y="18655"/>
                  <a:pt x="52955" y="18655"/>
                  <a:pt x="52955" y="18655"/>
                </a:cubicBezTo>
                <a:cubicBezTo>
                  <a:pt x="53166" y="18833"/>
                  <a:pt x="53166" y="19011"/>
                  <a:pt x="53166" y="19372"/>
                </a:cubicBezTo>
                <a:cubicBezTo>
                  <a:pt x="52955" y="19372"/>
                  <a:pt x="52955" y="19372"/>
                  <a:pt x="52955" y="19372"/>
                </a:cubicBezTo>
                <a:cubicBezTo>
                  <a:pt x="52955" y="19372"/>
                  <a:pt x="52955" y="19550"/>
                  <a:pt x="52738" y="19550"/>
                </a:cubicBezTo>
                <a:cubicBezTo>
                  <a:pt x="52311" y="19550"/>
                  <a:pt x="52100" y="19733"/>
                  <a:pt x="51888" y="19911"/>
                </a:cubicBezTo>
                <a:cubicBezTo>
                  <a:pt x="51461" y="20266"/>
                  <a:pt x="51244" y="20627"/>
                  <a:pt x="51033" y="20988"/>
                </a:cubicBezTo>
                <a:cubicBezTo>
                  <a:pt x="51033" y="21166"/>
                  <a:pt x="51033" y="21166"/>
                  <a:pt x="51033" y="21344"/>
                </a:cubicBezTo>
                <a:cubicBezTo>
                  <a:pt x="51033" y="21344"/>
                  <a:pt x="51033" y="21522"/>
                  <a:pt x="51033" y="21522"/>
                </a:cubicBezTo>
                <a:cubicBezTo>
                  <a:pt x="50816" y="21522"/>
                  <a:pt x="50816" y="21522"/>
                  <a:pt x="50605" y="21522"/>
                </a:cubicBezTo>
                <a:cubicBezTo>
                  <a:pt x="50605" y="21522"/>
                  <a:pt x="50605" y="21522"/>
                  <a:pt x="50388" y="21522"/>
                </a:cubicBezTo>
                <a:cubicBezTo>
                  <a:pt x="50388" y="21522"/>
                  <a:pt x="50177" y="21344"/>
                  <a:pt x="49966" y="21166"/>
                </a:cubicBezTo>
                <a:cubicBezTo>
                  <a:pt x="49966" y="20988"/>
                  <a:pt x="49966" y="20988"/>
                  <a:pt x="49966" y="20988"/>
                </a:cubicBezTo>
                <a:cubicBezTo>
                  <a:pt x="49538" y="20627"/>
                  <a:pt x="49111" y="20266"/>
                  <a:pt x="48472" y="20266"/>
                </a:cubicBezTo>
                <a:cubicBezTo>
                  <a:pt x="48255" y="20088"/>
                  <a:pt x="48044" y="20088"/>
                  <a:pt x="47827" y="20088"/>
                </a:cubicBezTo>
                <a:cubicBezTo>
                  <a:pt x="47616" y="20088"/>
                  <a:pt x="47616" y="20088"/>
                  <a:pt x="47616" y="20088"/>
                </a:cubicBezTo>
                <a:cubicBezTo>
                  <a:pt x="47400" y="20088"/>
                  <a:pt x="47188" y="20088"/>
                  <a:pt x="46977" y="19911"/>
                </a:cubicBezTo>
                <a:cubicBezTo>
                  <a:pt x="46977" y="19911"/>
                  <a:pt x="46977" y="19733"/>
                  <a:pt x="46761" y="19733"/>
                </a:cubicBezTo>
                <a:cubicBezTo>
                  <a:pt x="46761" y="19372"/>
                  <a:pt x="46550" y="19194"/>
                  <a:pt x="46122" y="19011"/>
                </a:cubicBezTo>
                <a:cubicBezTo>
                  <a:pt x="45694" y="18655"/>
                  <a:pt x="45266" y="18655"/>
                  <a:pt x="44838" y="18655"/>
                </a:cubicBezTo>
                <a:cubicBezTo>
                  <a:pt x="44838" y="18655"/>
                  <a:pt x="44627" y="18655"/>
                  <a:pt x="44411" y="18655"/>
                </a:cubicBezTo>
                <a:cubicBezTo>
                  <a:pt x="44411" y="18655"/>
                  <a:pt x="44200" y="18655"/>
                  <a:pt x="43983" y="18655"/>
                </a:cubicBezTo>
                <a:cubicBezTo>
                  <a:pt x="43561" y="18655"/>
                  <a:pt x="43133" y="18655"/>
                  <a:pt x="42705" y="19011"/>
                </a:cubicBezTo>
                <a:cubicBezTo>
                  <a:pt x="42488" y="19011"/>
                  <a:pt x="42066" y="19194"/>
                  <a:pt x="41850" y="19372"/>
                </a:cubicBezTo>
                <a:cubicBezTo>
                  <a:pt x="42066" y="19011"/>
                  <a:pt x="42066" y="18833"/>
                  <a:pt x="42066" y="18477"/>
                </a:cubicBezTo>
                <a:cubicBezTo>
                  <a:pt x="42066" y="18477"/>
                  <a:pt x="42066" y="18294"/>
                  <a:pt x="42277" y="18116"/>
                </a:cubicBezTo>
                <a:cubicBezTo>
                  <a:pt x="42277" y="18116"/>
                  <a:pt x="42277" y="18116"/>
                  <a:pt x="42277" y="18116"/>
                </a:cubicBezTo>
                <a:cubicBezTo>
                  <a:pt x="42277" y="17755"/>
                  <a:pt x="42488" y="17038"/>
                  <a:pt x="41850" y="16683"/>
                </a:cubicBezTo>
                <a:cubicBezTo>
                  <a:pt x="41638" y="16500"/>
                  <a:pt x="41422" y="16322"/>
                  <a:pt x="40994" y="16322"/>
                </a:cubicBezTo>
                <a:cubicBezTo>
                  <a:pt x="40783" y="16322"/>
                  <a:pt x="40566" y="16500"/>
                  <a:pt x="40355" y="16500"/>
                </a:cubicBezTo>
                <a:cubicBezTo>
                  <a:pt x="40144" y="16500"/>
                  <a:pt x="39927" y="16683"/>
                  <a:pt x="39927" y="16683"/>
                </a:cubicBezTo>
                <a:cubicBezTo>
                  <a:pt x="39927" y="16500"/>
                  <a:pt x="39716" y="16322"/>
                  <a:pt x="39716" y="15605"/>
                </a:cubicBezTo>
                <a:cubicBezTo>
                  <a:pt x="39716" y="14527"/>
                  <a:pt x="39288" y="14172"/>
                  <a:pt x="38861" y="13455"/>
                </a:cubicBezTo>
                <a:cubicBezTo>
                  <a:pt x="38650" y="13094"/>
                  <a:pt x="38650" y="12916"/>
                  <a:pt x="38650" y="12555"/>
                </a:cubicBezTo>
                <a:cubicBezTo>
                  <a:pt x="38650" y="11838"/>
                  <a:pt x="38433" y="11300"/>
                  <a:pt x="37794" y="10944"/>
                </a:cubicBezTo>
                <a:cubicBezTo>
                  <a:pt x="37577" y="10583"/>
                  <a:pt x="37577" y="10583"/>
                  <a:pt x="37577" y="10583"/>
                </a:cubicBezTo>
                <a:cubicBezTo>
                  <a:pt x="37366" y="10583"/>
                  <a:pt x="37366" y="10405"/>
                  <a:pt x="37155" y="10222"/>
                </a:cubicBezTo>
                <a:cubicBezTo>
                  <a:pt x="36938" y="10222"/>
                  <a:pt x="36938" y="10222"/>
                  <a:pt x="36938" y="10222"/>
                </a:cubicBezTo>
                <a:cubicBezTo>
                  <a:pt x="36938" y="10044"/>
                  <a:pt x="36727" y="10044"/>
                  <a:pt x="36727" y="10044"/>
                </a:cubicBezTo>
                <a:cubicBezTo>
                  <a:pt x="36727" y="9866"/>
                  <a:pt x="36727" y="9866"/>
                  <a:pt x="36727" y="9866"/>
                </a:cubicBezTo>
                <a:cubicBezTo>
                  <a:pt x="36727" y="9683"/>
                  <a:pt x="36938" y="9683"/>
                  <a:pt x="36938" y="9505"/>
                </a:cubicBezTo>
                <a:cubicBezTo>
                  <a:pt x="36938" y="9505"/>
                  <a:pt x="36727" y="9327"/>
                  <a:pt x="36727" y="9150"/>
                </a:cubicBezTo>
                <a:cubicBezTo>
                  <a:pt x="36727" y="8788"/>
                  <a:pt x="36727" y="8611"/>
                  <a:pt x="36938" y="8250"/>
                </a:cubicBezTo>
                <a:cubicBezTo>
                  <a:pt x="36938" y="8072"/>
                  <a:pt x="36938" y="8072"/>
                  <a:pt x="37155" y="7894"/>
                </a:cubicBezTo>
                <a:cubicBezTo>
                  <a:pt x="37366" y="7355"/>
                  <a:pt x="37794" y="6277"/>
                  <a:pt x="36727" y="5916"/>
                </a:cubicBezTo>
                <a:cubicBezTo>
                  <a:pt x="36300" y="5738"/>
                  <a:pt x="36083" y="5738"/>
                  <a:pt x="35872" y="5738"/>
                </a:cubicBezTo>
                <a:cubicBezTo>
                  <a:pt x="35233" y="5738"/>
                  <a:pt x="35016" y="6277"/>
                  <a:pt x="34805" y="6455"/>
                </a:cubicBezTo>
                <a:cubicBezTo>
                  <a:pt x="34805" y="6638"/>
                  <a:pt x="34588" y="6816"/>
                  <a:pt x="34588" y="6816"/>
                </a:cubicBezTo>
                <a:cubicBezTo>
                  <a:pt x="34588" y="6816"/>
                  <a:pt x="34377" y="6638"/>
                  <a:pt x="34161" y="6455"/>
                </a:cubicBezTo>
                <a:cubicBezTo>
                  <a:pt x="33950" y="6100"/>
                  <a:pt x="33522" y="5738"/>
                  <a:pt x="32883" y="5738"/>
                </a:cubicBezTo>
                <a:cubicBezTo>
                  <a:pt x="32666" y="5738"/>
                  <a:pt x="32666" y="5738"/>
                  <a:pt x="32455" y="5738"/>
                </a:cubicBezTo>
                <a:cubicBezTo>
                  <a:pt x="32027" y="5738"/>
                  <a:pt x="31816" y="6100"/>
                  <a:pt x="31600" y="6100"/>
                </a:cubicBezTo>
                <a:cubicBezTo>
                  <a:pt x="31600" y="6277"/>
                  <a:pt x="31600" y="6277"/>
                  <a:pt x="31600" y="6277"/>
                </a:cubicBezTo>
                <a:cubicBezTo>
                  <a:pt x="31388" y="6277"/>
                  <a:pt x="31388" y="6277"/>
                  <a:pt x="30961" y="6277"/>
                </a:cubicBezTo>
                <a:cubicBezTo>
                  <a:pt x="30961" y="6277"/>
                  <a:pt x="30750" y="6277"/>
                  <a:pt x="30750" y="6277"/>
                </a:cubicBezTo>
                <a:cubicBezTo>
                  <a:pt x="30533" y="6277"/>
                  <a:pt x="30322" y="6277"/>
                  <a:pt x="30322" y="6277"/>
                </a:cubicBezTo>
                <a:cubicBezTo>
                  <a:pt x="29466" y="6277"/>
                  <a:pt x="29466" y="6277"/>
                  <a:pt x="29466" y="6277"/>
                </a:cubicBezTo>
                <a:cubicBezTo>
                  <a:pt x="29250" y="6277"/>
                  <a:pt x="29250" y="6277"/>
                  <a:pt x="29038" y="6277"/>
                </a:cubicBezTo>
                <a:cubicBezTo>
                  <a:pt x="28827" y="6277"/>
                  <a:pt x="28827" y="6277"/>
                  <a:pt x="28827" y="6277"/>
                </a:cubicBezTo>
                <a:cubicBezTo>
                  <a:pt x="28400" y="6277"/>
                  <a:pt x="28183" y="6277"/>
                  <a:pt x="27972" y="6100"/>
                </a:cubicBezTo>
                <a:cubicBezTo>
                  <a:pt x="27544" y="6100"/>
                  <a:pt x="26905" y="5561"/>
                  <a:pt x="26905" y="5022"/>
                </a:cubicBezTo>
                <a:cubicBezTo>
                  <a:pt x="26905" y="4844"/>
                  <a:pt x="26905" y="4844"/>
                  <a:pt x="26905" y="4844"/>
                </a:cubicBezTo>
                <a:cubicBezTo>
                  <a:pt x="26905" y="4483"/>
                  <a:pt x="26905" y="4127"/>
                  <a:pt x="26477" y="3766"/>
                </a:cubicBezTo>
                <a:cubicBezTo>
                  <a:pt x="26050" y="3405"/>
                  <a:pt x="25411" y="3227"/>
                  <a:pt x="24766" y="3227"/>
                </a:cubicBezTo>
                <a:cubicBezTo>
                  <a:pt x="24766" y="3050"/>
                  <a:pt x="24766" y="3050"/>
                  <a:pt x="24766" y="3050"/>
                </a:cubicBezTo>
                <a:cubicBezTo>
                  <a:pt x="24555" y="3050"/>
                  <a:pt x="24555" y="3050"/>
                  <a:pt x="24338" y="3050"/>
                </a:cubicBezTo>
                <a:cubicBezTo>
                  <a:pt x="24338" y="2872"/>
                  <a:pt x="24338" y="2872"/>
                  <a:pt x="24338" y="2872"/>
                </a:cubicBezTo>
                <a:cubicBezTo>
                  <a:pt x="23916" y="2511"/>
                  <a:pt x="23488" y="2511"/>
                  <a:pt x="23061" y="2511"/>
                </a:cubicBezTo>
                <a:cubicBezTo>
                  <a:pt x="23061" y="2511"/>
                  <a:pt x="22844" y="2511"/>
                  <a:pt x="22844" y="2511"/>
                </a:cubicBezTo>
                <a:cubicBezTo>
                  <a:pt x="22844" y="2511"/>
                  <a:pt x="22633" y="2511"/>
                  <a:pt x="22633" y="2333"/>
                </a:cubicBezTo>
                <a:cubicBezTo>
                  <a:pt x="22422" y="2150"/>
                  <a:pt x="22205" y="1972"/>
                  <a:pt x="21994" y="1794"/>
                </a:cubicBezTo>
                <a:cubicBezTo>
                  <a:pt x="21566" y="1616"/>
                  <a:pt x="21350" y="1616"/>
                  <a:pt x="20927" y="1433"/>
                </a:cubicBezTo>
                <a:cubicBezTo>
                  <a:pt x="20927" y="1433"/>
                  <a:pt x="20711" y="1433"/>
                  <a:pt x="20500" y="1255"/>
                </a:cubicBezTo>
                <a:cubicBezTo>
                  <a:pt x="20500" y="1255"/>
                  <a:pt x="20283" y="1077"/>
                  <a:pt x="20072" y="1077"/>
                </a:cubicBezTo>
                <a:cubicBezTo>
                  <a:pt x="20072" y="894"/>
                  <a:pt x="19855" y="894"/>
                  <a:pt x="19855" y="894"/>
                </a:cubicBezTo>
                <a:cubicBezTo>
                  <a:pt x="18788" y="361"/>
                  <a:pt x="18150" y="0"/>
                  <a:pt x="17294" y="0"/>
                </a:cubicBezTo>
                <a:cubicBezTo>
                  <a:pt x="17083" y="0"/>
                  <a:pt x="16655" y="177"/>
                  <a:pt x="16227" y="177"/>
                </a:cubicBezTo>
                <a:cubicBezTo>
                  <a:pt x="15800" y="538"/>
                  <a:pt x="15372" y="716"/>
                  <a:pt x="14944" y="1077"/>
                </a:cubicBezTo>
                <a:cubicBezTo>
                  <a:pt x="14733" y="1255"/>
                  <a:pt x="14522" y="1433"/>
                  <a:pt x="14305" y="1616"/>
                </a:cubicBezTo>
                <a:cubicBezTo>
                  <a:pt x="14094" y="1616"/>
                  <a:pt x="14094" y="1616"/>
                  <a:pt x="14094" y="1616"/>
                </a:cubicBezTo>
                <a:cubicBezTo>
                  <a:pt x="13877" y="1794"/>
                  <a:pt x="13666" y="1794"/>
                  <a:pt x="13450" y="2150"/>
                </a:cubicBezTo>
                <a:cubicBezTo>
                  <a:pt x="13450" y="2150"/>
                  <a:pt x="13238" y="2333"/>
                  <a:pt x="13238" y="2333"/>
                </a:cubicBezTo>
                <a:cubicBezTo>
                  <a:pt x="13238" y="2511"/>
                  <a:pt x="13022" y="2688"/>
                  <a:pt x="13022" y="2688"/>
                </a:cubicBezTo>
                <a:cubicBezTo>
                  <a:pt x="13022" y="2688"/>
                  <a:pt x="12811" y="2688"/>
                  <a:pt x="12811" y="2688"/>
                </a:cubicBezTo>
                <a:cubicBezTo>
                  <a:pt x="12600" y="2688"/>
                  <a:pt x="12600" y="2688"/>
                  <a:pt x="12383" y="2688"/>
                </a:cubicBezTo>
                <a:cubicBezTo>
                  <a:pt x="12383" y="2688"/>
                  <a:pt x="12383" y="2688"/>
                  <a:pt x="12383" y="2688"/>
                </a:cubicBezTo>
                <a:cubicBezTo>
                  <a:pt x="12172" y="2688"/>
                  <a:pt x="12172" y="2688"/>
                  <a:pt x="11955" y="2872"/>
                </a:cubicBezTo>
                <a:cubicBezTo>
                  <a:pt x="11955" y="2688"/>
                  <a:pt x="11955" y="2688"/>
                  <a:pt x="11955" y="2688"/>
                </a:cubicBezTo>
                <a:cubicBezTo>
                  <a:pt x="11744" y="2688"/>
                  <a:pt x="11744" y="2688"/>
                  <a:pt x="11527" y="2688"/>
                </a:cubicBezTo>
                <a:cubicBezTo>
                  <a:pt x="11316" y="2511"/>
                  <a:pt x="10888" y="2511"/>
                  <a:pt x="10461" y="2511"/>
                </a:cubicBezTo>
                <a:cubicBezTo>
                  <a:pt x="10461" y="2511"/>
                  <a:pt x="10461" y="2511"/>
                  <a:pt x="10461" y="2511"/>
                </a:cubicBezTo>
                <a:cubicBezTo>
                  <a:pt x="10250" y="2511"/>
                  <a:pt x="10250" y="2511"/>
                  <a:pt x="10033" y="2511"/>
                </a:cubicBezTo>
                <a:cubicBezTo>
                  <a:pt x="9822" y="2511"/>
                  <a:pt x="9611" y="2511"/>
                  <a:pt x="9611" y="2511"/>
                </a:cubicBezTo>
                <a:cubicBezTo>
                  <a:pt x="9394" y="2511"/>
                  <a:pt x="9183" y="2511"/>
                  <a:pt x="8966" y="2511"/>
                </a:cubicBezTo>
                <a:cubicBezTo>
                  <a:pt x="8755" y="2511"/>
                  <a:pt x="8538" y="2333"/>
                  <a:pt x="8327" y="2333"/>
                </a:cubicBezTo>
                <a:cubicBezTo>
                  <a:pt x="8111" y="2150"/>
                  <a:pt x="7688" y="2150"/>
                  <a:pt x="7472" y="1972"/>
                </a:cubicBezTo>
                <a:cubicBezTo>
                  <a:pt x="6616" y="1794"/>
                  <a:pt x="5766" y="1616"/>
                  <a:pt x="4700" y="1616"/>
                </a:cubicBezTo>
                <a:cubicBezTo>
                  <a:pt x="4272" y="1616"/>
                  <a:pt x="4055" y="1616"/>
                  <a:pt x="3627" y="1616"/>
                </a:cubicBezTo>
                <a:cubicBezTo>
                  <a:pt x="2561" y="1794"/>
                  <a:pt x="1705" y="2150"/>
                  <a:pt x="1066" y="2872"/>
                </a:cubicBezTo>
                <a:cubicBezTo>
                  <a:pt x="638" y="3227"/>
                  <a:pt x="427" y="3588"/>
                  <a:pt x="427" y="4127"/>
                </a:cubicBezTo>
                <a:cubicBezTo>
                  <a:pt x="427" y="4127"/>
                  <a:pt x="211" y="4305"/>
                  <a:pt x="211" y="4305"/>
                </a:cubicBezTo>
                <a:cubicBezTo>
                  <a:pt x="211" y="4661"/>
                  <a:pt x="0" y="5022"/>
                  <a:pt x="0" y="5383"/>
                </a:cubicBezTo>
                <a:cubicBezTo>
                  <a:pt x="211" y="6100"/>
                  <a:pt x="638" y="6994"/>
                  <a:pt x="855" y="7533"/>
                </a:cubicBezTo>
                <a:cubicBezTo>
                  <a:pt x="1283" y="8072"/>
                  <a:pt x="1922" y="8611"/>
                  <a:pt x="2350" y="8788"/>
                </a:cubicBezTo>
                <a:cubicBezTo>
                  <a:pt x="2561" y="8788"/>
                  <a:pt x="2561" y="8788"/>
                  <a:pt x="2561" y="8788"/>
                </a:cubicBezTo>
                <a:cubicBezTo>
                  <a:pt x="2988" y="9150"/>
                  <a:pt x="3205" y="9327"/>
                  <a:pt x="3205" y="9505"/>
                </a:cubicBezTo>
                <a:cubicBezTo>
                  <a:pt x="3205" y="9683"/>
                  <a:pt x="2988" y="9683"/>
                  <a:pt x="2988" y="9866"/>
                </a:cubicBezTo>
                <a:cubicBezTo>
                  <a:pt x="2988" y="10044"/>
                  <a:pt x="2777" y="10222"/>
                  <a:pt x="2777" y="10405"/>
                </a:cubicBezTo>
                <a:cubicBezTo>
                  <a:pt x="2777" y="10761"/>
                  <a:pt x="2988" y="11300"/>
                  <a:pt x="3205" y="11661"/>
                </a:cubicBezTo>
                <a:cubicBezTo>
                  <a:pt x="3416" y="11661"/>
                  <a:pt x="3416" y="11661"/>
                  <a:pt x="3416" y="11661"/>
                </a:cubicBezTo>
                <a:cubicBezTo>
                  <a:pt x="3416" y="11838"/>
                  <a:pt x="3205" y="11838"/>
                  <a:pt x="3205" y="12016"/>
                </a:cubicBezTo>
                <a:cubicBezTo>
                  <a:pt x="3205" y="12016"/>
                  <a:pt x="2988" y="12200"/>
                  <a:pt x="2988" y="12377"/>
                </a:cubicBezTo>
                <a:cubicBezTo>
                  <a:pt x="2561" y="12733"/>
                  <a:pt x="1922" y="13455"/>
                  <a:pt x="2561" y="14172"/>
                </a:cubicBezTo>
                <a:cubicBezTo>
                  <a:pt x="2777" y="14527"/>
                  <a:pt x="2988" y="14888"/>
                  <a:pt x="3627" y="15066"/>
                </a:cubicBezTo>
                <a:cubicBezTo>
                  <a:pt x="3844" y="15066"/>
                  <a:pt x="3844" y="15066"/>
                  <a:pt x="4055" y="15066"/>
                </a:cubicBezTo>
                <a:cubicBezTo>
                  <a:pt x="4055" y="15066"/>
                  <a:pt x="4055" y="15066"/>
                  <a:pt x="4055" y="15066"/>
                </a:cubicBezTo>
                <a:cubicBezTo>
                  <a:pt x="4055" y="15244"/>
                  <a:pt x="4055" y="15244"/>
                  <a:pt x="4055" y="15244"/>
                </a:cubicBezTo>
                <a:cubicBezTo>
                  <a:pt x="4055" y="15427"/>
                  <a:pt x="4055" y="15605"/>
                  <a:pt x="4272" y="15783"/>
                </a:cubicBezTo>
                <a:cubicBezTo>
                  <a:pt x="4272" y="15966"/>
                  <a:pt x="4272" y="16144"/>
                  <a:pt x="4272" y="16500"/>
                </a:cubicBezTo>
                <a:cubicBezTo>
                  <a:pt x="4272" y="16683"/>
                  <a:pt x="4272" y="17038"/>
                  <a:pt x="4483" y="17400"/>
                </a:cubicBezTo>
                <a:cubicBezTo>
                  <a:pt x="4700" y="17755"/>
                  <a:pt x="4911" y="17938"/>
                  <a:pt x="5338" y="18116"/>
                </a:cubicBezTo>
                <a:cubicBezTo>
                  <a:pt x="5338" y="18116"/>
                  <a:pt x="5550" y="18294"/>
                  <a:pt x="5550" y="18294"/>
                </a:cubicBezTo>
                <a:cubicBezTo>
                  <a:pt x="5550" y="18294"/>
                  <a:pt x="5550" y="18477"/>
                  <a:pt x="5550" y="18655"/>
                </a:cubicBezTo>
                <a:cubicBezTo>
                  <a:pt x="5550" y="18833"/>
                  <a:pt x="5550" y="18833"/>
                  <a:pt x="5550" y="18833"/>
                </a:cubicBezTo>
                <a:cubicBezTo>
                  <a:pt x="5550" y="19011"/>
                  <a:pt x="5766" y="19550"/>
                  <a:pt x="6194" y="19733"/>
                </a:cubicBezTo>
                <a:cubicBezTo>
                  <a:pt x="6194" y="19733"/>
                  <a:pt x="6405" y="19911"/>
                  <a:pt x="6405" y="19911"/>
                </a:cubicBezTo>
                <a:cubicBezTo>
                  <a:pt x="6405" y="19911"/>
                  <a:pt x="6616" y="19911"/>
                  <a:pt x="6616" y="19911"/>
                </a:cubicBezTo>
                <a:cubicBezTo>
                  <a:pt x="6616" y="19911"/>
                  <a:pt x="6616" y="19911"/>
                  <a:pt x="6616" y="19911"/>
                </a:cubicBezTo>
                <a:cubicBezTo>
                  <a:pt x="6616" y="20088"/>
                  <a:pt x="6616" y="20266"/>
                  <a:pt x="6616" y="20450"/>
                </a:cubicBezTo>
                <a:cubicBezTo>
                  <a:pt x="6616" y="20627"/>
                  <a:pt x="6616" y="20627"/>
                  <a:pt x="6616" y="20627"/>
                </a:cubicBezTo>
                <a:cubicBezTo>
                  <a:pt x="6833" y="20805"/>
                  <a:pt x="6616" y="20988"/>
                  <a:pt x="6405" y="21344"/>
                </a:cubicBezTo>
                <a:cubicBezTo>
                  <a:pt x="5977" y="21883"/>
                  <a:pt x="5766" y="22422"/>
                  <a:pt x="5766" y="22961"/>
                </a:cubicBezTo>
                <a:cubicBezTo>
                  <a:pt x="5766" y="23316"/>
                  <a:pt x="5766" y="23500"/>
                  <a:pt x="5550" y="23677"/>
                </a:cubicBezTo>
                <a:cubicBezTo>
                  <a:pt x="5550" y="24216"/>
                  <a:pt x="5550" y="24216"/>
                  <a:pt x="5550" y="24216"/>
                </a:cubicBezTo>
                <a:cubicBezTo>
                  <a:pt x="5550" y="24394"/>
                  <a:pt x="5338" y="24755"/>
                  <a:pt x="5122" y="24933"/>
                </a:cubicBezTo>
                <a:cubicBezTo>
                  <a:pt x="5122" y="25111"/>
                  <a:pt x="5122" y="25111"/>
                  <a:pt x="5122" y="25111"/>
                </a:cubicBezTo>
                <a:cubicBezTo>
                  <a:pt x="4483" y="26188"/>
                  <a:pt x="2561" y="28700"/>
                  <a:pt x="4911" y="30133"/>
                </a:cubicBezTo>
                <a:cubicBezTo>
                  <a:pt x="5766" y="30672"/>
                  <a:pt x="6616" y="31033"/>
                  <a:pt x="7472" y="31572"/>
                </a:cubicBezTo>
                <a:cubicBezTo>
                  <a:pt x="8111" y="31927"/>
                  <a:pt x="8966" y="32288"/>
                  <a:pt x="9611" y="32644"/>
                </a:cubicBezTo>
                <a:cubicBezTo>
                  <a:pt x="9822" y="32827"/>
                  <a:pt x="10033" y="33005"/>
                  <a:pt x="10250" y="33005"/>
                </a:cubicBezTo>
                <a:cubicBezTo>
                  <a:pt x="10461" y="33183"/>
                  <a:pt x="10677" y="33183"/>
                  <a:pt x="10888" y="33361"/>
                </a:cubicBezTo>
                <a:cubicBezTo>
                  <a:pt x="11316" y="33544"/>
                  <a:pt x="11527" y="33900"/>
                  <a:pt x="11744" y="34083"/>
                </a:cubicBezTo>
                <a:cubicBezTo>
                  <a:pt x="11955" y="34261"/>
                  <a:pt x="12172" y="34438"/>
                  <a:pt x="12383" y="34800"/>
                </a:cubicBezTo>
                <a:cubicBezTo>
                  <a:pt x="12600" y="34977"/>
                  <a:pt x="12600" y="34977"/>
                  <a:pt x="12600" y="34977"/>
                </a:cubicBezTo>
                <a:cubicBezTo>
                  <a:pt x="13238" y="35694"/>
                  <a:pt x="13666" y="36233"/>
                  <a:pt x="13877" y="36950"/>
                </a:cubicBezTo>
                <a:cubicBezTo>
                  <a:pt x="14094" y="37850"/>
                  <a:pt x="14522" y="38383"/>
                  <a:pt x="14944" y="38922"/>
                </a:cubicBezTo>
                <a:cubicBezTo>
                  <a:pt x="15161" y="39283"/>
                  <a:pt x="15161" y="39283"/>
                  <a:pt x="15161" y="39283"/>
                </a:cubicBezTo>
                <a:cubicBezTo>
                  <a:pt x="15372" y="39638"/>
                  <a:pt x="15372" y="40177"/>
                  <a:pt x="15588" y="40716"/>
                </a:cubicBezTo>
                <a:cubicBezTo>
                  <a:pt x="15588" y="41077"/>
                  <a:pt x="15588" y="41255"/>
                  <a:pt x="15588" y="41433"/>
                </a:cubicBezTo>
                <a:cubicBezTo>
                  <a:pt x="15800" y="41794"/>
                  <a:pt x="15800" y="42150"/>
                  <a:pt x="16016" y="42511"/>
                </a:cubicBezTo>
                <a:cubicBezTo>
                  <a:pt x="16016" y="42688"/>
                  <a:pt x="16227" y="42872"/>
                  <a:pt x="16227" y="43050"/>
                </a:cubicBezTo>
                <a:cubicBezTo>
                  <a:pt x="16227" y="43227"/>
                  <a:pt x="16227" y="43227"/>
                  <a:pt x="16227" y="43405"/>
                </a:cubicBezTo>
                <a:cubicBezTo>
                  <a:pt x="16438" y="43588"/>
                  <a:pt x="16438" y="44483"/>
                  <a:pt x="17511" y="44483"/>
                </a:cubicBezTo>
                <a:cubicBezTo>
                  <a:pt x="17511" y="44483"/>
                  <a:pt x="17722" y="44305"/>
                  <a:pt x="17933" y="44305"/>
                </a:cubicBezTo>
                <a:cubicBezTo>
                  <a:pt x="18150" y="44305"/>
                  <a:pt x="18361" y="44127"/>
                  <a:pt x="18577" y="44127"/>
                </a:cubicBezTo>
                <a:cubicBezTo>
                  <a:pt x="19005" y="44127"/>
                  <a:pt x="19216" y="44483"/>
                  <a:pt x="19216" y="44483"/>
                </a:cubicBezTo>
                <a:cubicBezTo>
                  <a:pt x="19216" y="44661"/>
                  <a:pt x="19216" y="44661"/>
                  <a:pt x="19216" y="44661"/>
                </a:cubicBezTo>
                <a:cubicBezTo>
                  <a:pt x="19005" y="44844"/>
                  <a:pt x="18577" y="44844"/>
                  <a:pt x="18361" y="44844"/>
                </a:cubicBezTo>
                <a:cubicBezTo>
                  <a:pt x="17933" y="44844"/>
                  <a:pt x="17722" y="44844"/>
                  <a:pt x="17511" y="44844"/>
                </a:cubicBezTo>
                <a:cubicBezTo>
                  <a:pt x="16227" y="45022"/>
                  <a:pt x="15800" y="45916"/>
                  <a:pt x="15588" y="46638"/>
                </a:cubicBezTo>
                <a:cubicBezTo>
                  <a:pt x="15372" y="46816"/>
                  <a:pt x="15372" y="46816"/>
                  <a:pt x="15372" y="46816"/>
                </a:cubicBezTo>
                <a:cubicBezTo>
                  <a:pt x="15372" y="46994"/>
                  <a:pt x="15372" y="46994"/>
                  <a:pt x="15161" y="47172"/>
                </a:cubicBezTo>
                <a:cubicBezTo>
                  <a:pt x="15161" y="47355"/>
                  <a:pt x="14944" y="47533"/>
                  <a:pt x="14944" y="47711"/>
                </a:cubicBezTo>
                <a:cubicBezTo>
                  <a:pt x="14733" y="48250"/>
                  <a:pt x="14522" y="48611"/>
                  <a:pt x="14305" y="48966"/>
                </a:cubicBezTo>
                <a:cubicBezTo>
                  <a:pt x="14094" y="49150"/>
                  <a:pt x="14094" y="49150"/>
                  <a:pt x="14094" y="49150"/>
                </a:cubicBezTo>
                <a:cubicBezTo>
                  <a:pt x="14094" y="49505"/>
                  <a:pt x="13877" y="49866"/>
                  <a:pt x="13450" y="50222"/>
                </a:cubicBezTo>
                <a:cubicBezTo>
                  <a:pt x="13450" y="50583"/>
                  <a:pt x="13238" y="50583"/>
                  <a:pt x="13022" y="50761"/>
                </a:cubicBezTo>
                <a:cubicBezTo>
                  <a:pt x="13022" y="50944"/>
                  <a:pt x="12811" y="50944"/>
                  <a:pt x="12811" y="51122"/>
                </a:cubicBezTo>
                <a:cubicBezTo>
                  <a:pt x="12600" y="51300"/>
                  <a:pt x="12383" y="51477"/>
                  <a:pt x="12172" y="51661"/>
                </a:cubicBezTo>
                <a:cubicBezTo>
                  <a:pt x="12172" y="51838"/>
                  <a:pt x="11955" y="52016"/>
                  <a:pt x="11744" y="52200"/>
                </a:cubicBezTo>
                <a:cubicBezTo>
                  <a:pt x="11105" y="52733"/>
                  <a:pt x="10461" y="53455"/>
                  <a:pt x="9611" y="53988"/>
                </a:cubicBezTo>
                <a:cubicBezTo>
                  <a:pt x="9394" y="54172"/>
                  <a:pt x="9183" y="54350"/>
                  <a:pt x="8966" y="54527"/>
                </a:cubicBezTo>
                <a:cubicBezTo>
                  <a:pt x="8327" y="55066"/>
                  <a:pt x="7688" y="55605"/>
                  <a:pt x="7044" y="55783"/>
                </a:cubicBezTo>
                <a:cubicBezTo>
                  <a:pt x="6833" y="55966"/>
                  <a:pt x="6833" y="55966"/>
                  <a:pt x="6616" y="55966"/>
                </a:cubicBezTo>
                <a:cubicBezTo>
                  <a:pt x="5766" y="56322"/>
                  <a:pt x="4483" y="56683"/>
                  <a:pt x="4483" y="57755"/>
                </a:cubicBezTo>
                <a:cubicBezTo>
                  <a:pt x="4700" y="58294"/>
                  <a:pt x="5122" y="58655"/>
                  <a:pt x="5338" y="59011"/>
                </a:cubicBezTo>
                <a:cubicBezTo>
                  <a:pt x="5338" y="59011"/>
                  <a:pt x="5550" y="59011"/>
                  <a:pt x="5550" y="59194"/>
                </a:cubicBezTo>
                <a:cubicBezTo>
                  <a:pt x="5766" y="59194"/>
                  <a:pt x="5766" y="59372"/>
                  <a:pt x="5977" y="59550"/>
                </a:cubicBezTo>
                <a:cubicBezTo>
                  <a:pt x="5977" y="59733"/>
                  <a:pt x="5977" y="59733"/>
                  <a:pt x="5977" y="59733"/>
                </a:cubicBezTo>
                <a:cubicBezTo>
                  <a:pt x="6194" y="60088"/>
                  <a:pt x="6405" y="60266"/>
                  <a:pt x="6405" y="60450"/>
                </a:cubicBezTo>
                <a:cubicBezTo>
                  <a:pt x="6616" y="60450"/>
                  <a:pt x="6616" y="60450"/>
                  <a:pt x="6616" y="60450"/>
                </a:cubicBezTo>
                <a:cubicBezTo>
                  <a:pt x="7261" y="60988"/>
                  <a:pt x="7688" y="61344"/>
                  <a:pt x="8327" y="61705"/>
                </a:cubicBezTo>
                <a:cubicBezTo>
                  <a:pt x="8538" y="61883"/>
                  <a:pt x="8538" y="61883"/>
                  <a:pt x="8538" y="61883"/>
                </a:cubicBezTo>
                <a:cubicBezTo>
                  <a:pt x="8538" y="61883"/>
                  <a:pt x="8538" y="62061"/>
                  <a:pt x="8538" y="62061"/>
                </a:cubicBezTo>
                <a:cubicBezTo>
                  <a:pt x="8538" y="62244"/>
                  <a:pt x="8538" y="62244"/>
                  <a:pt x="8538" y="62244"/>
                </a:cubicBezTo>
                <a:cubicBezTo>
                  <a:pt x="8538" y="62422"/>
                  <a:pt x="8538" y="62422"/>
                  <a:pt x="8538" y="62600"/>
                </a:cubicBezTo>
                <a:cubicBezTo>
                  <a:pt x="8327" y="62961"/>
                  <a:pt x="8111" y="63138"/>
                  <a:pt x="8111" y="63500"/>
                </a:cubicBezTo>
                <a:cubicBezTo>
                  <a:pt x="8111" y="64394"/>
                  <a:pt x="8538" y="64933"/>
                  <a:pt x="8755" y="65650"/>
                </a:cubicBezTo>
                <a:cubicBezTo>
                  <a:pt x="8755" y="65827"/>
                  <a:pt x="8755" y="65827"/>
                  <a:pt x="8755" y="65827"/>
                </a:cubicBezTo>
                <a:cubicBezTo>
                  <a:pt x="8966" y="66188"/>
                  <a:pt x="9394" y="66727"/>
                  <a:pt x="9611" y="67083"/>
                </a:cubicBezTo>
                <a:cubicBezTo>
                  <a:pt x="9822" y="67622"/>
                  <a:pt x="10250" y="68338"/>
                  <a:pt x="10461" y="68877"/>
                </a:cubicBezTo>
                <a:cubicBezTo>
                  <a:pt x="10461" y="69055"/>
                  <a:pt x="10461" y="69238"/>
                  <a:pt x="10677" y="69416"/>
                </a:cubicBezTo>
                <a:cubicBezTo>
                  <a:pt x="10888" y="70316"/>
                  <a:pt x="11105" y="71033"/>
                  <a:pt x="11955" y="71927"/>
                </a:cubicBezTo>
                <a:cubicBezTo>
                  <a:pt x="12172" y="71927"/>
                  <a:pt x="12383" y="72105"/>
                  <a:pt x="12600" y="72288"/>
                </a:cubicBezTo>
                <a:cubicBezTo>
                  <a:pt x="13022" y="72644"/>
                  <a:pt x="13666" y="73183"/>
                  <a:pt x="13666" y="73544"/>
                </a:cubicBezTo>
                <a:cubicBezTo>
                  <a:pt x="13666" y="73900"/>
                  <a:pt x="13450" y="74083"/>
                  <a:pt x="13022" y="74616"/>
                </a:cubicBezTo>
                <a:cubicBezTo>
                  <a:pt x="12811" y="74616"/>
                  <a:pt x="12811" y="74800"/>
                  <a:pt x="12600" y="74800"/>
                </a:cubicBezTo>
                <a:cubicBezTo>
                  <a:pt x="11955" y="75516"/>
                  <a:pt x="11527" y="76772"/>
                  <a:pt x="11955" y="77666"/>
                </a:cubicBezTo>
                <a:cubicBezTo>
                  <a:pt x="11955" y="78027"/>
                  <a:pt x="12383" y="78383"/>
                  <a:pt x="12600" y="78566"/>
                </a:cubicBezTo>
                <a:cubicBezTo>
                  <a:pt x="12811" y="78566"/>
                  <a:pt x="12811" y="78744"/>
                  <a:pt x="12811" y="78744"/>
                </a:cubicBezTo>
                <a:cubicBezTo>
                  <a:pt x="13022" y="78922"/>
                  <a:pt x="13022" y="79283"/>
                  <a:pt x="13022" y="79461"/>
                </a:cubicBezTo>
                <a:cubicBezTo>
                  <a:pt x="12383" y="78566"/>
                  <a:pt x="11527" y="77666"/>
                  <a:pt x="10677" y="77666"/>
                </a:cubicBezTo>
                <a:cubicBezTo>
                  <a:pt x="9822" y="77488"/>
                  <a:pt x="9822" y="77488"/>
                  <a:pt x="9822" y="77488"/>
                </a:cubicBezTo>
                <a:cubicBezTo>
                  <a:pt x="10033" y="78205"/>
                  <a:pt x="10033" y="78205"/>
                  <a:pt x="10033" y="78205"/>
                </a:cubicBezTo>
                <a:cubicBezTo>
                  <a:pt x="11105" y="85738"/>
                  <a:pt x="12600" y="94711"/>
                  <a:pt x="14094" y="103500"/>
                </a:cubicBezTo>
                <a:cubicBezTo>
                  <a:pt x="14305" y="103677"/>
                  <a:pt x="14305" y="104033"/>
                  <a:pt x="14305" y="104216"/>
                </a:cubicBezTo>
                <a:cubicBezTo>
                  <a:pt x="14522" y="104933"/>
                  <a:pt x="14522" y="105650"/>
                  <a:pt x="14733" y="106366"/>
                </a:cubicBezTo>
                <a:cubicBezTo>
                  <a:pt x="14733" y="108338"/>
                  <a:pt x="15588" y="109055"/>
                  <a:pt x="16655" y="110494"/>
                </a:cubicBezTo>
                <a:cubicBezTo>
                  <a:pt x="17294" y="111033"/>
                  <a:pt x="17294" y="111033"/>
                  <a:pt x="17294" y="111033"/>
                </a:cubicBezTo>
                <a:cubicBezTo>
                  <a:pt x="17722" y="111572"/>
                  <a:pt x="18150" y="111927"/>
                  <a:pt x="18788" y="112288"/>
                </a:cubicBezTo>
                <a:cubicBezTo>
                  <a:pt x="19216" y="112644"/>
                  <a:pt x="19644" y="113005"/>
                  <a:pt x="20072" y="113544"/>
                </a:cubicBezTo>
                <a:cubicBezTo>
                  <a:pt x="20500" y="113900"/>
                  <a:pt x="20711" y="114261"/>
                  <a:pt x="21138" y="114616"/>
                </a:cubicBezTo>
                <a:cubicBezTo>
                  <a:pt x="22422" y="116055"/>
                  <a:pt x="23272" y="117127"/>
                  <a:pt x="25622" y="117127"/>
                </a:cubicBezTo>
                <a:cubicBezTo>
                  <a:pt x="26050" y="117127"/>
                  <a:pt x="26477" y="117127"/>
                  <a:pt x="26905" y="116950"/>
                </a:cubicBezTo>
                <a:cubicBezTo>
                  <a:pt x="27333" y="116950"/>
                  <a:pt x="27972" y="116772"/>
                  <a:pt x="28611" y="116772"/>
                </a:cubicBezTo>
                <a:cubicBezTo>
                  <a:pt x="29466" y="116594"/>
                  <a:pt x="30961" y="116233"/>
                  <a:pt x="31816" y="116233"/>
                </a:cubicBezTo>
                <a:cubicBezTo>
                  <a:pt x="32027" y="116233"/>
                  <a:pt x="32027" y="116233"/>
                  <a:pt x="32027" y="116233"/>
                </a:cubicBezTo>
                <a:cubicBezTo>
                  <a:pt x="32883" y="116233"/>
                  <a:pt x="33738" y="116772"/>
                  <a:pt x="34588" y="117311"/>
                </a:cubicBezTo>
                <a:cubicBezTo>
                  <a:pt x="35016" y="117666"/>
                  <a:pt x="35444" y="118027"/>
                  <a:pt x="36083" y="118205"/>
                </a:cubicBezTo>
                <a:cubicBezTo>
                  <a:pt x="36727" y="118383"/>
                  <a:pt x="37155" y="118566"/>
                  <a:pt x="37577" y="118566"/>
                </a:cubicBezTo>
                <a:cubicBezTo>
                  <a:pt x="38222" y="118566"/>
                  <a:pt x="38650" y="118383"/>
                  <a:pt x="39072" y="118027"/>
                </a:cubicBezTo>
                <a:cubicBezTo>
                  <a:pt x="39288" y="118027"/>
                  <a:pt x="39288" y="118027"/>
                  <a:pt x="39288" y="118027"/>
                </a:cubicBezTo>
                <a:cubicBezTo>
                  <a:pt x="39500" y="117850"/>
                  <a:pt x="39716" y="117850"/>
                  <a:pt x="39927" y="117666"/>
                </a:cubicBezTo>
                <a:cubicBezTo>
                  <a:pt x="40783" y="117311"/>
                  <a:pt x="41638" y="117127"/>
                  <a:pt x="42705" y="116950"/>
                </a:cubicBezTo>
                <a:cubicBezTo>
                  <a:pt x="42705" y="116950"/>
                  <a:pt x="42705" y="116950"/>
                  <a:pt x="42705" y="116950"/>
                </a:cubicBezTo>
                <a:cubicBezTo>
                  <a:pt x="43344" y="116772"/>
                  <a:pt x="43772" y="116594"/>
                  <a:pt x="44411" y="116411"/>
                </a:cubicBezTo>
                <a:cubicBezTo>
                  <a:pt x="45055" y="116233"/>
                  <a:pt x="45694" y="116055"/>
                  <a:pt x="46333" y="116055"/>
                </a:cubicBezTo>
                <a:cubicBezTo>
                  <a:pt x="46550" y="116055"/>
                  <a:pt x="46550" y="116055"/>
                  <a:pt x="46761" y="116233"/>
                </a:cubicBezTo>
                <a:cubicBezTo>
                  <a:pt x="47400" y="116411"/>
                  <a:pt x="47616" y="116950"/>
                  <a:pt x="47827" y="117850"/>
                </a:cubicBezTo>
                <a:cubicBezTo>
                  <a:pt x="48255" y="118566"/>
                  <a:pt x="48255" y="118566"/>
                  <a:pt x="48255" y="118566"/>
                </a:cubicBezTo>
                <a:cubicBezTo>
                  <a:pt x="48255" y="118922"/>
                  <a:pt x="48472" y="119105"/>
                  <a:pt x="48472" y="119461"/>
                </a:cubicBezTo>
                <a:cubicBezTo>
                  <a:pt x="48683" y="120000"/>
                  <a:pt x="48683" y="120000"/>
                  <a:pt x="48683" y="120000"/>
                </a:cubicBezTo>
                <a:cubicBezTo>
                  <a:pt x="49322" y="119822"/>
                  <a:pt x="49322" y="119822"/>
                  <a:pt x="49322" y="119822"/>
                </a:cubicBezTo>
                <a:cubicBezTo>
                  <a:pt x="49966" y="119822"/>
                  <a:pt x="50816" y="119638"/>
                  <a:pt x="51461" y="119638"/>
                </a:cubicBezTo>
                <a:cubicBezTo>
                  <a:pt x="52527" y="119461"/>
                  <a:pt x="53805" y="119283"/>
                  <a:pt x="54877" y="119105"/>
                </a:cubicBezTo>
                <a:cubicBezTo>
                  <a:pt x="55516" y="118922"/>
                  <a:pt x="55944" y="118744"/>
                  <a:pt x="56372" y="118566"/>
                </a:cubicBezTo>
                <a:cubicBezTo>
                  <a:pt x="57011" y="118383"/>
                  <a:pt x="57438" y="118205"/>
                  <a:pt x="57866" y="118027"/>
                </a:cubicBezTo>
                <a:cubicBezTo>
                  <a:pt x="58077" y="118027"/>
                  <a:pt x="58505" y="117850"/>
                  <a:pt x="58716" y="117850"/>
                </a:cubicBezTo>
                <a:cubicBezTo>
                  <a:pt x="59572" y="117666"/>
                  <a:pt x="60211" y="117488"/>
                  <a:pt x="61066" y="117488"/>
                </a:cubicBezTo>
                <a:cubicBezTo>
                  <a:pt x="62133" y="117488"/>
                  <a:pt x="63205" y="117127"/>
                  <a:pt x="64272" y="116772"/>
                </a:cubicBezTo>
                <a:cubicBezTo>
                  <a:pt x="64483" y="116594"/>
                  <a:pt x="64483" y="116594"/>
                  <a:pt x="64483" y="116594"/>
                </a:cubicBezTo>
                <a:cubicBezTo>
                  <a:pt x="65338" y="116233"/>
                  <a:pt x="66194" y="115872"/>
                  <a:pt x="66616" y="114800"/>
                </a:cubicBezTo>
                <a:cubicBezTo>
                  <a:pt x="66616" y="114800"/>
                  <a:pt x="66616" y="114616"/>
                  <a:pt x="66833" y="114438"/>
                </a:cubicBezTo>
                <a:cubicBezTo>
                  <a:pt x="66833" y="114261"/>
                  <a:pt x="66833" y="114083"/>
                  <a:pt x="67044" y="113900"/>
                </a:cubicBezTo>
                <a:cubicBezTo>
                  <a:pt x="67472" y="113544"/>
                  <a:pt x="67688" y="113361"/>
                  <a:pt x="68111" y="113183"/>
                </a:cubicBezTo>
                <a:cubicBezTo>
                  <a:pt x="68755" y="113183"/>
                  <a:pt x="69394" y="112827"/>
                  <a:pt x="69822" y="112288"/>
                </a:cubicBezTo>
                <a:cubicBezTo>
                  <a:pt x="70033" y="111750"/>
                  <a:pt x="70033" y="111388"/>
                  <a:pt x="70250" y="111033"/>
                </a:cubicBezTo>
                <a:cubicBezTo>
                  <a:pt x="70250" y="110672"/>
                  <a:pt x="70250" y="110316"/>
                  <a:pt x="70461" y="109955"/>
                </a:cubicBezTo>
                <a:cubicBezTo>
                  <a:pt x="70888" y="109238"/>
                  <a:pt x="71105" y="108522"/>
                  <a:pt x="71105" y="107444"/>
                </a:cubicBezTo>
                <a:cubicBezTo>
                  <a:pt x="71105" y="106905"/>
                  <a:pt x="71105" y="106366"/>
                  <a:pt x="70888" y="106011"/>
                </a:cubicBezTo>
                <a:cubicBezTo>
                  <a:pt x="70888" y="105650"/>
                  <a:pt x="70888" y="105288"/>
                  <a:pt x="70677" y="104933"/>
                </a:cubicBezTo>
                <a:cubicBezTo>
                  <a:pt x="70677" y="104394"/>
                  <a:pt x="70888" y="103855"/>
                  <a:pt x="71105" y="103138"/>
                </a:cubicBezTo>
                <a:cubicBezTo>
                  <a:pt x="71316" y="102961"/>
                  <a:pt x="71316" y="102422"/>
                  <a:pt x="71527" y="102061"/>
                </a:cubicBezTo>
                <a:cubicBezTo>
                  <a:pt x="71527" y="101705"/>
                  <a:pt x="71527" y="101344"/>
                  <a:pt x="71527" y="100805"/>
                </a:cubicBezTo>
                <a:cubicBezTo>
                  <a:pt x="71316" y="100450"/>
                  <a:pt x="71316" y="100088"/>
                  <a:pt x="71527" y="99733"/>
                </a:cubicBezTo>
                <a:cubicBezTo>
                  <a:pt x="71527" y="99372"/>
                  <a:pt x="71744" y="99194"/>
                  <a:pt x="71955" y="99011"/>
                </a:cubicBezTo>
                <a:cubicBezTo>
                  <a:pt x="72172" y="98655"/>
                  <a:pt x="72172" y="98294"/>
                  <a:pt x="72383" y="97938"/>
                </a:cubicBezTo>
                <a:cubicBezTo>
                  <a:pt x="72383" y="97755"/>
                  <a:pt x="72600" y="97577"/>
                  <a:pt x="72600" y="97400"/>
                </a:cubicBezTo>
                <a:cubicBezTo>
                  <a:pt x="72600" y="97222"/>
                  <a:pt x="72811" y="96322"/>
                  <a:pt x="73022" y="96322"/>
                </a:cubicBezTo>
                <a:cubicBezTo>
                  <a:pt x="73238" y="96322"/>
                  <a:pt x="73450" y="96500"/>
                  <a:pt x="73877" y="96500"/>
                </a:cubicBezTo>
                <a:cubicBezTo>
                  <a:pt x="74305" y="96861"/>
                  <a:pt x="74305" y="96861"/>
                  <a:pt x="74305" y="96861"/>
                </a:cubicBezTo>
                <a:cubicBezTo>
                  <a:pt x="74733" y="96500"/>
                  <a:pt x="74733" y="96500"/>
                  <a:pt x="74733" y="96500"/>
                </a:cubicBezTo>
                <a:cubicBezTo>
                  <a:pt x="74944" y="96144"/>
                  <a:pt x="75161" y="95966"/>
                  <a:pt x="75588" y="95783"/>
                </a:cubicBezTo>
                <a:cubicBezTo>
                  <a:pt x="75800" y="95427"/>
                  <a:pt x="76227" y="95066"/>
                  <a:pt x="76438" y="94711"/>
                </a:cubicBezTo>
                <a:cubicBezTo>
                  <a:pt x="77083" y="93988"/>
                  <a:pt x="76866" y="93272"/>
                  <a:pt x="76655" y="92733"/>
                </a:cubicBezTo>
                <a:cubicBezTo>
                  <a:pt x="76438" y="92200"/>
                  <a:pt x="76227" y="91661"/>
                  <a:pt x="76655" y="91300"/>
                </a:cubicBezTo>
                <a:cubicBezTo>
                  <a:pt x="77083" y="90761"/>
                  <a:pt x="80283" y="89505"/>
                  <a:pt x="80927" y="89505"/>
                </a:cubicBezTo>
                <a:cubicBezTo>
                  <a:pt x="81138" y="89505"/>
                  <a:pt x="81138" y="89505"/>
                  <a:pt x="81350" y="89505"/>
                </a:cubicBezTo>
                <a:cubicBezTo>
                  <a:pt x="81566" y="89505"/>
                  <a:pt x="81777" y="89505"/>
                  <a:pt x="81994" y="89683"/>
                </a:cubicBezTo>
                <a:cubicBezTo>
                  <a:pt x="81994" y="89683"/>
                  <a:pt x="82205" y="89683"/>
                  <a:pt x="82422" y="89683"/>
                </a:cubicBezTo>
                <a:cubicBezTo>
                  <a:pt x="82633" y="89683"/>
                  <a:pt x="82844" y="89683"/>
                  <a:pt x="83061" y="89505"/>
                </a:cubicBezTo>
                <a:cubicBezTo>
                  <a:pt x="83272" y="89505"/>
                  <a:pt x="83488" y="89327"/>
                  <a:pt x="84127" y="88788"/>
                </a:cubicBezTo>
                <a:cubicBezTo>
                  <a:pt x="84338" y="88611"/>
                  <a:pt x="84555" y="88427"/>
                  <a:pt x="84766" y="88427"/>
                </a:cubicBezTo>
                <a:cubicBezTo>
                  <a:pt x="85838" y="87711"/>
                  <a:pt x="86905" y="87172"/>
                  <a:pt x="87972" y="86816"/>
                </a:cubicBezTo>
                <a:cubicBezTo>
                  <a:pt x="88400" y="86816"/>
                  <a:pt x="88400" y="86816"/>
                  <a:pt x="88400" y="86816"/>
                </a:cubicBezTo>
                <a:cubicBezTo>
                  <a:pt x="88400" y="86455"/>
                  <a:pt x="88400" y="86455"/>
                  <a:pt x="88400" y="86455"/>
                </a:cubicBezTo>
                <a:cubicBezTo>
                  <a:pt x="88400" y="86455"/>
                  <a:pt x="88400" y="86277"/>
                  <a:pt x="88400" y="86277"/>
                </a:cubicBezTo>
                <a:cubicBezTo>
                  <a:pt x="88400" y="86277"/>
                  <a:pt x="88611" y="86277"/>
                  <a:pt x="88611" y="86277"/>
                </a:cubicBezTo>
                <a:cubicBezTo>
                  <a:pt x="88827" y="86277"/>
                  <a:pt x="89038" y="86277"/>
                  <a:pt x="89038" y="86455"/>
                </a:cubicBezTo>
                <a:cubicBezTo>
                  <a:pt x="89250" y="86455"/>
                  <a:pt x="89466" y="86455"/>
                  <a:pt x="89677" y="86455"/>
                </a:cubicBezTo>
                <a:cubicBezTo>
                  <a:pt x="90533" y="86455"/>
                  <a:pt x="91388" y="86277"/>
                  <a:pt x="92027" y="86100"/>
                </a:cubicBezTo>
                <a:cubicBezTo>
                  <a:pt x="93094" y="85738"/>
                  <a:pt x="93522" y="85022"/>
                  <a:pt x="93950" y="84483"/>
                </a:cubicBezTo>
                <a:cubicBezTo>
                  <a:pt x="94161" y="84305"/>
                  <a:pt x="94161" y="84305"/>
                  <a:pt x="94161" y="84305"/>
                </a:cubicBezTo>
                <a:cubicBezTo>
                  <a:pt x="94161" y="84127"/>
                  <a:pt x="94161" y="84127"/>
                  <a:pt x="94377" y="83944"/>
                </a:cubicBezTo>
                <a:cubicBezTo>
                  <a:pt x="94377" y="83766"/>
                  <a:pt x="94588" y="83588"/>
                  <a:pt x="94805" y="83405"/>
                </a:cubicBezTo>
                <a:cubicBezTo>
                  <a:pt x="94805" y="83227"/>
                  <a:pt x="94805" y="83227"/>
                  <a:pt x="94805" y="83227"/>
                </a:cubicBezTo>
                <a:cubicBezTo>
                  <a:pt x="95016" y="83050"/>
                  <a:pt x="95016" y="82872"/>
                  <a:pt x="95016" y="82688"/>
                </a:cubicBezTo>
                <a:cubicBezTo>
                  <a:pt x="95233" y="82688"/>
                  <a:pt x="95233" y="82511"/>
                  <a:pt x="95444" y="82333"/>
                </a:cubicBezTo>
                <a:cubicBezTo>
                  <a:pt x="95444" y="82333"/>
                  <a:pt x="95444" y="82150"/>
                  <a:pt x="95661" y="81972"/>
                </a:cubicBezTo>
                <a:cubicBezTo>
                  <a:pt x="95661" y="81972"/>
                  <a:pt x="95661" y="81972"/>
                  <a:pt x="95872" y="81794"/>
                </a:cubicBezTo>
                <a:cubicBezTo>
                  <a:pt x="95872" y="81794"/>
                  <a:pt x="96083" y="81616"/>
                  <a:pt x="96083" y="81433"/>
                </a:cubicBezTo>
                <a:cubicBezTo>
                  <a:pt x="96511" y="81077"/>
                  <a:pt x="96511" y="80538"/>
                  <a:pt x="96300" y="79822"/>
                </a:cubicBezTo>
                <a:cubicBezTo>
                  <a:pt x="96300" y="79283"/>
                  <a:pt x="95872" y="78744"/>
                  <a:pt x="95233" y="78205"/>
                </a:cubicBezTo>
                <a:cubicBezTo>
                  <a:pt x="94377" y="77127"/>
                  <a:pt x="92883" y="76594"/>
                  <a:pt x="91172" y="76594"/>
                </a:cubicBezTo>
                <a:cubicBezTo>
                  <a:pt x="88827" y="76594"/>
                  <a:pt x="86050" y="77666"/>
                  <a:pt x="84766" y="78383"/>
                </a:cubicBezTo>
                <a:cubicBezTo>
                  <a:pt x="81138" y="80000"/>
                  <a:pt x="78361" y="82511"/>
                  <a:pt x="76227" y="84483"/>
                </a:cubicBezTo>
                <a:cubicBezTo>
                  <a:pt x="74094" y="86455"/>
                  <a:pt x="72383" y="88427"/>
                  <a:pt x="71105" y="90405"/>
                </a:cubicBezTo>
                <a:cubicBezTo>
                  <a:pt x="70888" y="90761"/>
                  <a:pt x="70888" y="90761"/>
                  <a:pt x="70888" y="90761"/>
                </a:cubicBezTo>
                <a:cubicBezTo>
                  <a:pt x="70461" y="91477"/>
                  <a:pt x="69822" y="92377"/>
                  <a:pt x="69611" y="93272"/>
                </a:cubicBezTo>
                <a:cubicBezTo>
                  <a:pt x="69183" y="94527"/>
                  <a:pt x="68755" y="95605"/>
                  <a:pt x="68111" y="96861"/>
                </a:cubicBezTo>
                <a:cubicBezTo>
                  <a:pt x="67688" y="97400"/>
                  <a:pt x="67472" y="97938"/>
                  <a:pt x="67261" y="98477"/>
                </a:cubicBezTo>
                <a:cubicBezTo>
                  <a:pt x="67044" y="99372"/>
                  <a:pt x="66616" y="100088"/>
                  <a:pt x="65977" y="100805"/>
                </a:cubicBezTo>
                <a:cubicBezTo>
                  <a:pt x="65977" y="100805"/>
                  <a:pt x="65977" y="100805"/>
                  <a:pt x="65977" y="100805"/>
                </a:cubicBezTo>
                <a:cubicBezTo>
                  <a:pt x="65766" y="100988"/>
                  <a:pt x="65550" y="101344"/>
                  <a:pt x="65338" y="101344"/>
                </a:cubicBezTo>
                <a:cubicBezTo>
                  <a:pt x="65338" y="101522"/>
                  <a:pt x="65122" y="101522"/>
                  <a:pt x="65122" y="101522"/>
                </a:cubicBezTo>
                <a:cubicBezTo>
                  <a:pt x="64700" y="101705"/>
                  <a:pt x="64483" y="101705"/>
                  <a:pt x="64272" y="101883"/>
                </a:cubicBezTo>
                <a:cubicBezTo>
                  <a:pt x="64272" y="101883"/>
                  <a:pt x="64272" y="101883"/>
                  <a:pt x="64483" y="101705"/>
                </a:cubicBezTo>
                <a:cubicBezTo>
                  <a:pt x="64483" y="101705"/>
                  <a:pt x="64483" y="101522"/>
                  <a:pt x="64700" y="101522"/>
                </a:cubicBezTo>
                <a:cubicBezTo>
                  <a:pt x="64700" y="101344"/>
                  <a:pt x="64700" y="101166"/>
                  <a:pt x="64911" y="101166"/>
                </a:cubicBezTo>
                <a:cubicBezTo>
                  <a:pt x="65122" y="100988"/>
                  <a:pt x="65766" y="100805"/>
                  <a:pt x="65766" y="100088"/>
                </a:cubicBezTo>
                <a:cubicBezTo>
                  <a:pt x="65766" y="99911"/>
                  <a:pt x="65766" y="99733"/>
                  <a:pt x="65766" y="99372"/>
                </a:cubicBezTo>
                <a:cubicBezTo>
                  <a:pt x="65766" y="99194"/>
                  <a:pt x="65766" y="98833"/>
                  <a:pt x="65766" y="98655"/>
                </a:cubicBezTo>
                <a:cubicBezTo>
                  <a:pt x="65766" y="98477"/>
                  <a:pt x="65977" y="98294"/>
                  <a:pt x="65977" y="98116"/>
                </a:cubicBezTo>
                <a:cubicBezTo>
                  <a:pt x="66194" y="97755"/>
                  <a:pt x="66194" y="97400"/>
                  <a:pt x="66405" y="97038"/>
                </a:cubicBezTo>
                <a:cubicBezTo>
                  <a:pt x="66616" y="96861"/>
                  <a:pt x="66616" y="96683"/>
                  <a:pt x="66616" y="96683"/>
                </a:cubicBezTo>
                <a:cubicBezTo>
                  <a:pt x="66833" y="96500"/>
                  <a:pt x="66833" y="96322"/>
                  <a:pt x="67044" y="96144"/>
                </a:cubicBezTo>
                <a:cubicBezTo>
                  <a:pt x="67044" y="96144"/>
                  <a:pt x="67044" y="96144"/>
                  <a:pt x="67044" y="96144"/>
                </a:cubicBezTo>
                <a:cubicBezTo>
                  <a:pt x="67261" y="96144"/>
                  <a:pt x="67472" y="95966"/>
                  <a:pt x="67472" y="95966"/>
                </a:cubicBezTo>
                <a:cubicBezTo>
                  <a:pt x="67688" y="95783"/>
                  <a:pt x="67688" y="95605"/>
                  <a:pt x="67900" y="95427"/>
                </a:cubicBezTo>
                <a:cubicBezTo>
                  <a:pt x="67900" y="95427"/>
                  <a:pt x="67900" y="95427"/>
                  <a:pt x="67900" y="95427"/>
                </a:cubicBezTo>
                <a:cubicBezTo>
                  <a:pt x="68327" y="94527"/>
                  <a:pt x="68327" y="93811"/>
                  <a:pt x="68538" y="93094"/>
                </a:cubicBezTo>
                <a:cubicBezTo>
                  <a:pt x="68538" y="92733"/>
                  <a:pt x="68538" y="92200"/>
                  <a:pt x="68755" y="91838"/>
                </a:cubicBezTo>
                <a:cubicBezTo>
                  <a:pt x="68755" y="91477"/>
                  <a:pt x="68966" y="91300"/>
                  <a:pt x="69183" y="90944"/>
                </a:cubicBezTo>
                <a:cubicBezTo>
                  <a:pt x="69394" y="90944"/>
                  <a:pt x="69394" y="90761"/>
                  <a:pt x="69394" y="90583"/>
                </a:cubicBezTo>
                <a:cubicBezTo>
                  <a:pt x="70033" y="90044"/>
                  <a:pt x="70033" y="89150"/>
                  <a:pt x="70033" y="88427"/>
                </a:cubicBezTo>
                <a:cubicBezTo>
                  <a:pt x="70033" y="88072"/>
                  <a:pt x="70033" y="87711"/>
                  <a:pt x="70250" y="87172"/>
                </a:cubicBezTo>
                <a:cubicBezTo>
                  <a:pt x="70677" y="85916"/>
                  <a:pt x="71527" y="84844"/>
                  <a:pt x="72383" y="83944"/>
                </a:cubicBezTo>
                <a:cubicBezTo>
                  <a:pt x="72600" y="83588"/>
                  <a:pt x="73022" y="83227"/>
                  <a:pt x="73450" y="82872"/>
                </a:cubicBezTo>
                <a:cubicBezTo>
                  <a:pt x="73877" y="82511"/>
                  <a:pt x="74305" y="82150"/>
                  <a:pt x="74733" y="81972"/>
                </a:cubicBezTo>
                <a:cubicBezTo>
                  <a:pt x="75161" y="81616"/>
                  <a:pt x="75588" y="81255"/>
                  <a:pt x="76016" y="81077"/>
                </a:cubicBezTo>
                <a:cubicBezTo>
                  <a:pt x="76227" y="80894"/>
                  <a:pt x="76438" y="80716"/>
                  <a:pt x="76866" y="80538"/>
                </a:cubicBezTo>
                <a:cubicBezTo>
                  <a:pt x="77083" y="80538"/>
                  <a:pt x="77722" y="80177"/>
                  <a:pt x="77933" y="79638"/>
                </a:cubicBezTo>
                <a:cubicBezTo>
                  <a:pt x="77933" y="79461"/>
                  <a:pt x="77933" y="79283"/>
                  <a:pt x="77933" y="79105"/>
                </a:cubicBezTo>
                <a:cubicBezTo>
                  <a:pt x="77933" y="79105"/>
                  <a:pt x="77933" y="79105"/>
                  <a:pt x="77933" y="78922"/>
                </a:cubicBezTo>
                <a:cubicBezTo>
                  <a:pt x="77933" y="78744"/>
                  <a:pt x="77933" y="78383"/>
                  <a:pt x="77933" y="78027"/>
                </a:cubicBezTo>
                <a:cubicBezTo>
                  <a:pt x="77933" y="77666"/>
                  <a:pt x="77933" y="77311"/>
                  <a:pt x="77933" y="76950"/>
                </a:cubicBezTo>
                <a:cubicBezTo>
                  <a:pt x="77933" y="76411"/>
                  <a:pt x="77933" y="75872"/>
                  <a:pt x="78150" y="75338"/>
                </a:cubicBezTo>
                <a:cubicBezTo>
                  <a:pt x="78361" y="74616"/>
                  <a:pt x="78788" y="74083"/>
                  <a:pt x="79433" y="73722"/>
                </a:cubicBezTo>
                <a:cubicBezTo>
                  <a:pt x="79644" y="73544"/>
                  <a:pt x="79644" y="73544"/>
                  <a:pt x="79644" y="73544"/>
                </a:cubicBezTo>
                <a:cubicBezTo>
                  <a:pt x="79644" y="73361"/>
                  <a:pt x="79855" y="73183"/>
                  <a:pt x="80072" y="73183"/>
                </a:cubicBezTo>
                <a:cubicBezTo>
                  <a:pt x="80500" y="73005"/>
                  <a:pt x="80927" y="73005"/>
                  <a:pt x="81350" y="72827"/>
                </a:cubicBezTo>
                <a:cubicBezTo>
                  <a:pt x="81777" y="72466"/>
                  <a:pt x="82205" y="72288"/>
                  <a:pt x="82844" y="71927"/>
                </a:cubicBezTo>
                <a:cubicBezTo>
                  <a:pt x="83061" y="71750"/>
                  <a:pt x="83061" y="71750"/>
                  <a:pt x="83061" y="71750"/>
                </a:cubicBezTo>
                <a:cubicBezTo>
                  <a:pt x="83488" y="71572"/>
                  <a:pt x="83916" y="71388"/>
                  <a:pt x="84338" y="71211"/>
                </a:cubicBezTo>
                <a:cubicBezTo>
                  <a:pt x="84555" y="70850"/>
                  <a:pt x="84555" y="70850"/>
                  <a:pt x="84766" y="70850"/>
                </a:cubicBezTo>
                <a:cubicBezTo>
                  <a:pt x="85622" y="70672"/>
                  <a:pt x="86477" y="70494"/>
                  <a:pt x="87333" y="70316"/>
                </a:cubicBezTo>
                <a:cubicBezTo>
                  <a:pt x="87544" y="70133"/>
                  <a:pt x="87755" y="70133"/>
                  <a:pt x="87972" y="69955"/>
                </a:cubicBezTo>
                <a:cubicBezTo>
                  <a:pt x="88183" y="69955"/>
                  <a:pt x="88183" y="69955"/>
                  <a:pt x="88400" y="69777"/>
                </a:cubicBezTo>
                <a:cubicBezTo>
                  <a:pt x="88611" y="69777"/>
                  <a:pt x="88611" y="69777"/>
                  <a:pt x="88827" y="69594"/>
                </a:cubicBezTo>
                <a:cubicBezTo>
                  <a:pt x="89038" y="69594"/>
                  <a:pt x="89250" y="69594"/>
                  <a:pt x="89250" y="69416"/>
                </a:cubicBezTo>
                <a:cubicBezTo>
                  <a:pt x="89466" y="69416"/>
                  <a:pt x="89677" y="69416"/>
                  <a:pt x="89894" y="69416"/>
                </a:cubicBezTo>
                <a:cubicBezTo>
                  <a:pt x="90105" y="69416"/>
                  <a:pt x="90105" y="69416"/>
                  <a:pt x="90105" y="69416"/>
                </a:cubicBezTo>
                <a:cubicBezTo>
                  <a:pt x="90322" y="69238"/>
                  <a:pt x="90533" y="69238"/>
                  <a:pt x="90961" y="69238"/>
                </a:cubicBezTo>
                <a:cubicBezTo>
                  <a:pt x="91388" y="69055"/>
                  <a:pt x="91600" y="68877"/>
                  <a:pt x="92027" y="68700"/>
                </a:cubicBezTo>
                <a:cubicBezTo>
                  <a:pt x="92027" y="68700"/>
                  <a:pt x="92244" y="68700"/>
                  <a:pt x="92244" y="68522"/>
                </a:cubicBezTo>
                <a:cubicBezTo>
                  <a:pt x="92455" y="68522"/>
                  <a:pt x="92666" y="68700"/>
                  <a:pt x="92883" y="68700"/>
                </a:cubicBezTo>
                <a:cubicBezTo>
                  <a:pt x="92883" y="68700"/>
                  <a:pt x="93094" y="68700"/>
                  <a:pt x="93094" y="68700"/>
                </a:cubicBezTo>
                <a:cubicBezTo>
                  <a:pt x="93738" y="68700"/>
                  <a:pt x="94377" y="68338"/>
                  <a:pt x="94805" y="68161"/>
                </a:cubicBezTo>
                <a:cubicBezTo>
                  <a:pt x="95016" y="68161"/>
                  <a:pt x="95444" y="67983"/>
                  <a:pt x="95872" y="67622"/>
                </a:cubicBezTo>
                <a:cubicBezTo>
                  <a:pt x="95872" y="67622"/>
                  <a:pt x="96083" y="67444"/>
                  <a:pt x="96083" y="67444"/>
                </a:cubicBezTo>
                <a:cubicBezTo>
                  <a:pt x="96083" y="67444"/>
                  <a:pt x="96083" y="67266"/>
                  <a:pt x="96300" y="67266"/>
                </a:cubicBezTo>
                <a:cubicBezTo>
                  <a:pt x="96300" y="67266"/>
                  <a:pt x="96300" y="67266"/>
                  <a:pt x="96511" y="67266"/>
                </a:cubicBezTo>
                <a:cubicBezTo>
                  <a:pt x="96727" y="67266"/>
                  <a:pt x="96727" y="67266"/>
                  <a:pt x="96938" y="67266"/>
                </a:cubicBezTo>
                <a:cubicBezTo>
                  <a:pt x="97155" y="67083"/>
                  <a:pt x="97155" y="67083"/>
                  <a:pt x="97366" y="67083"/>
                </a:cubicBezTo>
                <a:cubicBezTo>
                  <a:pt x="97577" y="66905"/>
                  <a:pt x="97794" y="66905"/>
                  <a:pt x="98005" y="66905"/>
                </a:cubicBezTo>
                <a:cubicBezTo>
                  <a:pt x="98222" y="66727"/>
                  <a:pt x="98433" y="66727"/>
                  <a:pt x="98861" y="66544"/>
                </a:cubicBezTo>
                <a:cubicBezTo>
                  <a:pt x="98861" y="66544"/>
                  <a:pt x="99072" y="66544"/>
                  <a:pt x="99072" y="66366"/>
                </a:cubicBezTo>
                <a:cubicBezTo>
                  <a:pt x="99288" y="66366"/>
                  <a:pt x="99288" y="66366"/>
                  <a:pt x="99500" y="66366"/>
                </a:cubicBezTo>
                <a:cubicBezTo>
                  <a:pt x="99716" y="66366"/>
                  <a:pt x="99927" y="66188"/>
                  <a:pt x="100144" y="66188"/>
                </a:cubicBezTo>
                <a:cubicBezTo>
                  <a:pt x="100144" y="66188"/>
                  <a:pt x="100355" y="66011"/>
                  <a:pt x="100566" y="66011"/>
                </a:cubicBezTo>
                <a:cubicBezTo>
                  <a:pt x="100783" y="66011"/>
                  <a:pt x="100783" y="66011"/>
                  <a:pt x="100783" y="66011"/>
                </a:cubicBezTo>
                <a:cubicBezTo>
                  <a:pt x="100994" y="65827"/>
                  <a:pt x="101211" y="65827"/>
                  <a:pt x="101422" y="65650"/>
                </a:cubicBezTo>
                <a:cubicBezTo>
                  <a:pt x="101638" y="65650"/>
                  <a:pt x="101638" y="65472"/>
                  <a:pt x="101850" y="65472"/>
                </a:cubicBezTo>
                <a:cubicBezTo>
                  <a:pt x="101850" y="65472"/>
                  <a:pt x="101850" y="65472"/>
                  <a:pt x="101850" y="65472"/>
                </a:cubicBezTo>
                <a:cubicBezTo>
                  <a:pt x="102066" y="65472"/>
                  <a:pt x="102277" y="65472"/>
                  <a:pt x="102488" y="65650"/>
                </a:cubicBezTo>
                <a:cubicBezTo>
                  <a:pt x="102705" y="65650"/>
                  <a:pt x="102916" y="65650"/>
                  <a:pt x="103344" y="65650"/>
                </a:cubicBezTo>
                <a:cubicBezTo>
                  <a:pt x="103561" y="65650"/>
                  <a:pt x="103772" y="65650"/>
                  <a:pt x="103772" y="65650"/>
                </a:cubicBezTo>
                <a:cubicBezTo>
                  <a:pt x="104411" y="65472"/>
                  <a:pt x="104838" y="65111"/>
                  <a:pt x="105055" y="64755"/>
                </a:cubicBezTo>
                <a:cubicBezTo>
                  <a:pt x="105266" y="64755"/>
                  <a:pt x="105266" y="64755"/>
                  <a:pt x="105266" y="64755"/>
                </a:cubicBezTo>
                <a:cubicBezTo>
                  <a:pt x="105694" y="64394"/>
                  <a:pt x="106122" y="64033"/>
                  <a:pt x="106550" y="63855"/>
                </a:cubicBezTo>
                <a:cubicBezTo>
                  <a:pt x="106550" y="63855"/>
                  <a:pt x="106761" y="63855"/>
                  <a:pt x="106977" y="63677"/>
                </a:cubicBezTo>
                <a:cubicBezTo>
                  <a:pt x="107188" y="63677"/>
                  <a:pt x="107400" y="63677"/>
                  <a:pt x="107616" y="63500"/>
                </a:cubicBezTo>
                <a:cubicBezTo>
                  <a:pt x="107827" y="63316"/>
                  <a:pt x="108044" y="63138"/>
                  <a:pt x="108255" y="62961"/>
                </a:cubicBezTo>
                <a:cubicBezTo>
                  <a:pt x="108472" y="62777"/>
                  <a:pt x="108894" y="62600"/>
                  <a:pt x="109111" y="62600"/>
                </a:cubicBezTo>
                <a:cubicBezTo>
                  <a:pt x="109322" y="62422"/>
                  <a:pt x="109538" y="62422"/>
                  <a:pt x="109750" y="62422"/>
                </a:cubicBezTo>
                <a:cubicBezTo>
                  <a:pt x="110177" y="62422"/>
                  <a:pt x="110388" y="62422"/>
                  <a:pt x="110816" y="62422"/>
                </a:cubicBezTo>
                <a:cubicBezTo>
                  <a:pt x="111672" y="62061"/>
                  <a:pt x="111672" y="61522"/>
                  <a:pt x="111888" y="61166"/>
                </a:cubicBezTo>
                <a:cubicBezTo>
                  <a:pt x="111888" y="61166"/>
                  <a:pt x="111888" y="60805"/>
                  <a:pt x="111888" y="60627"/>
                </a:cubicBezTo>
                <a:cubicBezTo>
                  <a:pt x="111888" y="60450"/>
                  <a:pt x="111888" y="60266"/>
                  <a:pt x="111888" y="60088"/>
                </a:cubicBezTo>
                <a:cubicBezTo>
                  <a:pt x="112100" y="59550"/>
                  <a:pt x="112311" y="59011"/>
                  <a:pt x="112527" y="58477"/>
                </a:cubicBezTo>
                <a:cubicBezTo>
                  <a:pt x="112738" y="57938"/>
                  <a:pt x="112955" y="57577"/>
                  <a:pt x="113166" y="57038"/>
                </a:cubicBezTo>
                <a:cubicBezTo>
                  <a:pt x="113383" y="56500"/>
                  <a:pt x="113594" y="56144"/>
                  <a:pt x="113594" y="55783"/>
                </a:cubicBezTo>
                <a:cubicBezTo>
                  <a:pt x="113594" y="55427"/>
                  <a:pt x="113594" y="55427"/>
                  <a:pt x="113594" y="55427"/>
                </a:cubicBezTo>
                <a:cubicBezTo>
                  <a:pt x="113805" y="55244"/>
                  <a:pt x="113805" y="55066"/>
                  <a:pt x="113805" y="54888"/>
                </a:cubicBezTo>
                <a:cubicBezTo>
                  <a:pt x="114022" y="54711"/>
                  <a:pt x="114022" y="54527"/>
                  <a:pt x="114022" y="54350"/>
                </a:cubicBezTo>
                <a:cubicBezTo>
                  <a:pt x="114233" y="53988"/>
                  <a:pt x="114233" y="53811"/>
                  <a:pt x="114233" y="53455"/>
                </a:cubicBezTo>
                <a:cubicBezTo>
                  <a:pt x="114233" y="53272"/>
                  <a:pt x="114450" y="53094"/>
                  <a:pt x="114450" y="52916"/>
                </a:cubicBezTo>
                <a:cubicBezTo>
                  <a:pt x="114450" y="52916"/>
                  <a:pt x="114450" y="52733"/>
                  <a:pt x="114450" y="52555"/>
                </a:cubicBezTo>
                <a:cubicBezTo>
                  <a:pt x="114450" y="52200"/>
                  <a:pt x="114661" y="52016"/>
                  <a:pt x="114877" y="51838"/>
                </a:cubicBezTo>
                <a:cubicBezTo>
                  <a:pt x="115088" y="51661"/>
                  <a:pt x="115300" y="51477"/>
                  <a:pt x="115516" y="51477"/>
                </a:cubicBezTo>
                <a:cubicBezTo>
                  <a:pt x="116155" y="51300"/>
                  <a:pt x="116372" y="50761"/>
                  <a:pt x="116794" y="50405"/>
                </a:cubicBezTo>
                <a:cubicBezTo>
                  <a:pt x="116794" y="50405"/>
                  <a:pt x="116794" y="50222"/>
                  <a:pt x="116794" y="50222"/>
                </a:cubicBezTo>
                <a:cubicBezTo>
                  <a:pt x="117222" y="49683"/>
                  <a:pt x="117650" y="49150"/>
                  <a:pt x="118077" y="48788"/>
                </a:cubicBezTo>
                <a:cubicBezTo>
                  <a:pt x="118505" y="48427"/>
                  <a:pt x="118933" y="48250"/>
                  <a:pt x="119361" y="47894"/>
                </a:cubicBezTo>
                <a:cubicBezTo>
                  <a:pt x="120000" y="47711"/>
                  <a:pt x="120000" y="47711"/>
                  <a:pt x="120000" y="47711"/>
                </a:cubicBezTo>
                <a:lnTo>
                  <a:pt x="117650" y="44127"/>
                </a:ln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9" name="Shape 89"/>
          <p:cNvSpPr/>
          <p:nvPr/>
        </p:nvSpPr>
        <p:spPr>
          <a:xfrm>
            <a:off x="7446901" y="2178227"/>
            <a:ext cx="31325" cy="39896"/>
          </a:xfrm>
          <a:custGeom>
            <a:avLst/>
            <a:gdLst/>
            <a:ahLst/>
            <a:cxnLst/>
            <a:rect l="0" t="0" r="0" b="0"/>
            <a:pathLst>
              <a:path w="120000" h="120000" extrusionOk="0">
                <a:moveTo>
                  <a:pt x="104000" y="15000"/>
                </a:moveTo>
                <a:cubicBezTo>
                  <a:pt x="96000" y="0"/>
                  <a:pt x="80000" y="0"/>
                  <a:pt x="72000" y="0"/>
                </a:cubicBezTo>
                <a:cubicBezTo>
                  <a:pt x="64000" y="0"/>
                  <a:pt x="56000" y="0"/>
                  <a:pt x="40000" y="0"/>
                </a:cubicBezTo>
                <a:cubicBezTo>
                  <a:pt x="16000" y="15000"/>
                  <a:pt x="0" y="37500"/>
                  <a:pt x="0" y="60000"/>
                </a:cubicBezTo>
                <a:cubicBezTo>
                  <a:pt x="0" y="82500"/>
                  <a:pt x="16000" y="105000"/>
                  <a:pt x="40000" y="112500"/>
                </a:cubicBezTo>
                <a:cubicBezTo>
                  <a:pt x="48000" y="120000"/>
                  <a:pt x="56000" y="120000"/>
                  <a:pt x="64000" y="120000"/>
                </a:cubicBezTo>
                <a:cubicBezTo>
                  <a:pt x="88000" y="120000"/>
                  <a:pt x="112000" y="105000"/>
                  <a:pt x="120000" y="60000"/>
                </a:cubicBezTo>
                <a:cubicBezTo>
                  <a:pt x="120000" y="45000"/>
                  <a:pt x="120000" y="22500"/>
                  <a:pt x="104000" y="1500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0" name="Shape 90"/>
          <p:cNvSpPr/>
          <p:nvPr/>
        </p:nvSpPr>
        <p:spPr>
          <a:xfrm>
            <a:off x="7176152" y="469273"/>
            <a:ext cx="27974" cy="30399"/>
          </a:xfrm>
          <a:custGeom>
            <a:avLst/>
            <a:gdLst/>
            <a:ahLst/>
            <a:cxnLst/>
            <a:rect l="0" t="0" r="0" b="0"/>
            <a:pathLst>
              <a:path w="120000" h="120000" extrusionOk="0">
                <a:moveTo>
                  <a:pt x="56170" y="0"/>
                </a:moveTo>
                <a:cubicBezTo>
                  <a:pt x="28812" y="0"/>
                  <a:pt x="10579" y="10000"/>
                  <a:pt x="1459" y="30000"/>
                </a:cubicBezTo>
                <a:cubicBezTo>
                  <a:pt x="1459" y="40000"/>
                  <a:pt x="-7659" y="60000"/>
                  <a:pt x="19698" y="90000"/>
                </a:cubicBezTo>
                <a:cubicBezTo>
                  <a:pt x="28812" y="100000"/>
                  <a:pt x="37931" y="100000"/>
                  <a:pt x="56170" y="110000"/>
                </a:cubicBezTo>
                <a:cubicBezTo>
                  <a:pt x="65289" y="110000"/>
                  <a:pt x="74408" y="120000"/>
                  <a:pt x="74408" y="120000"/>
                </a:cubicBezTo>
                <a:cubicBezTo>
                  <a:pt x="74408" y="120000"/>
                  <a:pt x="74408" y="120000"/>
                  <a:pt x="74408" y="120000"/>
                </a:cubicBezTo>
                <a:cubicBezTo>
                  <a:pt x="92641" y="120000"/>
                  <a:pt x="101761" y="110000"/>
                  <a:pt x="110880" y="100000"/>
                </a:cubicBezTo>
                <a:cubicBezTo>
                  <a:pt x="120000" y="90000"/>
                  <a:pt x="120000" y="80000"/>
                  <a:pt x="120000" y="60000"/>
                </a:cubicBezTo>
                <a:cubicBezTo>
                  <a:pt x="120000" y="20000"/>
                  <a:pt x="92641" y="0"/>
                  <a:pt x="56170" y="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1" name="Shape 91"/>
          <p:cNvSpPr/>
          <p:nvPr/>
        </p:nvSpPr>
        <p:spPr>
          <a:xfrm>
            <a:off x="7027134" y="645965"/>
            <a:ext cx="31325" cy="68396"/>
          </a:xfrm>
          <a:custGeom>
            <a:avLst/>
            <a:gdLst/>
            <a:ahLst/>
            <a:cxnLst/>
            <a:rect l="0" t="0" r="0" b="0"/>
            <a:pathLst>
              <a:path w="120000" h="120000" extrusionOk="0">
                <a:moveTo>
                  <a:pt x="120000" y="31111"/>
                </a:moveTo>
                <a:cubicBezTo>
                  <a:pt x="112000" y="17777"/>
                  <a:pt x="96000" y="0"/>
                  <a:pt x="64000" y="0"/>
                </a:cubicBezTo>
                <a:cubicBezTo>
                  <a:pt x="56000" y="0"/>
                  <a:pt x="56000" y="0"/>
                  <a:pt x="56000" y="0"/>
                </a:cubicBezTo>
                <a:cubicBezTo>
                  <a:pt x="24000" y="0"/>
                  <a:pt x="16000" y="17777"/>
                  <a:pt x="16000" y="26666"/>
                </a:cubicBezTo>
                <a:cubicBezTo>
                  <a:pt x="16000" y="26666"/>
                  <a:pt x="16000" y="31111"/>
                  <a:pt x="8000" y="31111"/>
                </a:cubicBezTo>
                <a:cubicBezTo>
                  <a:pt x="8000" y="31111"/>
                  <a:pt x="8000" y="35555"/>
                  <a:pt x="8000" y="35555"/>
                </a:cubicBezTo>
                <a:cubicBezTo>
                  <a:pt x="8000" y="40000"/>
                  <a:pt x="0" y="48888"/>
                  <a:pt x="0" y="57777"/>
                </a:cubicBezTo>
                <a:cubicBezTo>
                  <a:pt x="0" y="62222"/>
                  <a:pt x="0" y="62222"/>
                  <a:pt x="0" y="66666"/>
                </a:cubicBezTo>
                <a:cubicBezTo>
                  <a:pt x="8000" y="88888"/>
                  <a:pt x="8000" y="102222"/>
                  <a:pt x="24000" y="111111"/>
                </a:cubicBezTo>
                <a:cubicBezTo>
                  <a:pt x="32000" y="115555"/>
                  <a:pt x="40000" y="120000"/>
                  <a:pt x="56000" y="120000"/>
                </a:cubicBezTo>
                <a:cubicBezTo>
                  <a:pt x="64000" y="120000"/>
                  <a:pt x="72000" y="115555"/>
                  <a:pt x="80000" y="111111"/>
                </a:cubicBezTo>
                <a:cubicBezTo>
                  <a:pt x="112000" y="93333"/>
                  <a:pt x="120000" y="40000"/>
                  <a:pt x="120000" y="31111"/>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2" name="Shape 92"/>
          <p:cNvSpPr/>
          <p:nvPr/>
        </p:nvSpPr>
        <p:spPr>
          <a:xfrm>
            <a:off x="5994955" y="317281"/>
            <a:ext cx="292149" cy="318232"/>
          </a:xfrm>
          <a:custGeom>
            <a:avLst/>
            <a:gdLst/>
            <a:ahLst/>
            <a:cxnLst/>
            <a:rect l="0" t="0" r="0" b="0"/>
            <a:pathLst>
              <a:path w="120000" h="120000" extrusionOk="0">
                <a:moveTo>
                  <a:pt x="117202" y="60950"/>
                </a:moveTo>
                <a:cubicBezTo>
                  <a:pt x="117202" y="60000"/>
                  <a:pt x="116347" y="59050"/>
                  <a:pt x="116347" y="58094"/>
                </a:cubicBezTo>
                <a:cubicBezTo>
                  <a:pt x="115493" y="56188"/>
                  <a:pt x="115493" y="53333"/>
                  <a:pt x="115493" y="51427"/>
                </a:cubicBezTo>
                <a:cubicBezTo>
                  <a:pt x="114638" y="48572"/>
                  <a:pt x="114638" y="44761"/>
                  <a:pt x="112924" y="41905"/>
                </a:cubicBezTo>
                <a:cubicBezTo>
                  <a:pt x="110361" y="35238"/>
                  <a:pt x="104368" y="34283"/>
                  <a:pt x="100091" y="34283"/>
                </a:cubicBezTo>
                <a:cubicBezTo>
                  <a:pt x="99236" y="34283"/>
                  <a:pt x="99236" y="34283"/>
                  <a:pt x="98382" y="34283"/>
                </a:cubicBezTo>
                <a:cubicBezTo>
                  <a:pt x="97527" y="34283"/>
                  <a:pt x="97527" y="34283"/>
                  <a:pt x="96673" y="34283"/>
                </a:cubicBezTo>
                <a:cubicBezTo>
                  <a:pt x="94104" y="34283"/>
                  <a:pt x="92395" y="33333"/>
                  <a:pt x="90681" y="28572"/>
                </a:cubicBezTo>
                <a:cubicBezTo>
                  <a:pt x="89826" y="26666"/>
                  <a:pt x="88972" y="25716"/>
                  <a:pt x="88118" y="23811"/>
                </a:cubicBezTo>
                <a:cubicBezTo>
                  <a:pt x="87263" y="20000"/>
                  <a:pt x="85549" y="17144"/>
                  <a:pt x="84694" y="13333"/>
                </a:cubicBezTo>
                <a:cubicBezTo>
                  <a:pt x="82985" y="10477"/>
                  <a:pt x="78708" y="9522"/>
                  <a:pt x="75284" y="8572"/>
                </a:cubicBezTo>
                <a:cubicBezTo>
                  <a:pt x="74430" y="7616"/>
                  <a:pt x="72715" y="7616"/>
                  <a:pt x="71861" y="7616"/>
                </a:cubicBezTo>
                <a:cubicBezTo>
                  <a:pt x="70152" y="6666"/>
                  <a:pt x="68438" y="5716"/>
                  <a:pt x="66729" y="4761"/>
                </a:cubicBezTo>
                <a:cubicBezTo>
                  <a:pt x="65020" y="3811"/>
                  <a:pt x="62451" y="2855"/>
                  <a:pt x="59882" y="1905"/>
                </a:cubicBezTo>
                <a:cubicBezTo>
                  <a:pt x="58173" y="950"/>
                  <a:pt x="56465" y="0"/>
                  <a:pt x="53896" y="0"/>
                </a:cubicBezTo>
                <a:cubicBezTo>
                  <a:pt x="53041" y="0"/>
                  <a:pt x="52187" y="950"/>
                  <a:pt x="52187" y="950"/>
                </a:cubicBezTo>
                <a:cubicBezTo>
                  <a:pt x="48763" y="1905"/>
                  <a:pt x="47909" y="4761"/>
                  <a:pt x="47909" y="6666"/>
                </a:cubicBezTo>
                <a:cubicBezTo>
                  <a:pt x="47909" y="6666"/>
                  <a:pt x="47909" y="7616"/>
                  <a:pt x="47909" y="7616"/>
                </a:cubicBezTo>
                <a:cubicBezTo>
                  <a:pt x="47055" y="10477"/>
                  <a:pt x="47055" y="13333"/>
                  <a:pt x="47909" y="15238"/>
                </a:cubicBezTo>
                <a:cubicBezTo>
                  <a:pt x="47909" y="17144"/>
                  <a:pt x="47055" y="18094"/>
                  <a:pt x="47055" y="19050"/>
                </a:cubicBezTo>
                <a:cubicBezTo>
                  <a:pt x="47055" y="20950"/>
                  <a:pt x="47055" y="21905"/>
                  <a:pt x="46195" y="22855"/>
                </a:cubicBezTo>
                <a:cubicBezTo>
                  <a:pt x="46195" y="25716"/>
                  <a:pt x="43631" y="29522"/>
                  <a:pt x="41917" y="31427"/>
                </a:cubicBezTo>
                <a:cubicBezTo>
                  <a:pt x="40208" y="32383"/>
                  <a:pt x="38499" y="33333"/>
                  <a:pt x="37639" y="34283"/>
                </a:cubicBezTo>
                <a:cubicBezTo>
                  <a:pt x="35930" y="35238"/>
                  <a:pt x="34221" y="37144"/>
                  <a:pt x="32507" y="38094"/>
                </a:cubicBezTo>
                <a:cubicBezTo>
                  <a:pt x="32507" y="38094"/>
                  <a:pt x="32507" y="38094"/>
                  <a:pt x="32507" y="38094"/>
                </a:cubicBezTo>
                <a:cubicBezTo>
                  <a:pt x="30798" y="40000"/>
                  <a:pt x="29089" y="40950"/>
                  <a:pt x="28229" y="42855"/>
                </a:cubicBezTo>
                <a:cubicBezTo>
                  <a:pt x="28229" y="43811"/>
                  <a:pt x="28229" y="43811"/>
                  <a:pt x="27375" y="44761"/>
                </a:cubicBezTo>
                <a:cubicBezTo>
                  <a:pt x="27375" y="45716"/>
                  <a:pt x="27375" y="45716"/>
                  <a:pt x="27375" y="45716"/>
                </a:cubicBezTo>
                <a:cubicBezTo>
                  <a:pt x="27375" y="46666"/>
                  <a:pt x="26520" y="46666"/>
                  <a:pt x="25666" y="46666"/>
                </a:cubicBezTo>
                <a:cubicBezTo>
                  <a:pt x="24811" y="46666"/>
                  <a:pt x="23097" y="46666"/>
                  <a:pt x="21388" y="47616"/>
                </a:cubicBezTo>
                <a:cubicBezTo>
                  <a:pt x="20534" y="48572"/>
                  <a:pt x="19674" y="50477"/>
                  <a:pt x="18819" y="52383"/>
                </a:cubicBezTo>
                <a:cubicBezTo>
                  <a:pt x="17965" y="52383"/>
                  <a:pt x="17965" y="53333"/>
                  <a:pt x="17965" y="54283"/>
                </a:cubicBezTo>
                <a:cubicBezTo>
                  <a:pt x="17110" y="54283"/>
                  <a:pt x="16256" y="55238"/>
                  <a:pt x="15396" y="55238"/>
                </a:cubicBezTo>
                <a:cubicBezTo>
                  <a:pt x="14542" y="56188"/>
                  <a:pt x="13687" y="56188"/>
                  <a:pt x="11978" y="57144"/>
                </a:cubicBezTo>
                <a:cubicBezTo>
                  <a:pt x="11118" y="58094"/>
                  <a:pt x="10264" y="58094"/>
                  <a:pt x="9409" y="59050"/>
                </a:cubicBezTo>
                <a:cubicBezTo>
                  <a:pt x="8555" y="60000"/>
                  <a:pt x="7701" y="60000"/>
                  <a:pt x="7701" y="60950"/>
                </a:cubicBezTo>
                <a:cubicBezTo>
                  <a:pt x="4277" y="62855"/>
                  <a:pt x="854" y="65716"/>
                  <a:pt x="0" y="71427"/>
                </a:cubicBezTo>
                <a:cubicBezTo>
                  <a:pt x="0" y="75238"/>
                  <a:pt x="1708" y="77144"/>
                  <a:pt x="3423" y="77144"/>
                </a:cubicBezTo>
                <a:cubicBezTo>
                  <a:pt x="4277" y="78094"/>
                  <a:pt x="4277" y="78094"/>
                  <a:pt x="4277" y="79050"/>
                </a:cubicBezTo>
                <a:cubicBezTo>
                  <a:pt x="5132" y="79050"/>
                  <a:pt x="5132" y="80000"/>
                  <a:pt x="5132" y="80950"/>
                </a:cubicBezTo>
                <a:cubicBezTo>
                  <a:pt x="5132" y="81905"/>
                  <a:pt x="5132" y="82855"/>
                  <a:pt x="5986" y="84761"/>
                </a:cubicBezTo>
                <a:cubicBezTo>
                  <a:pt x="6846" y="85716"/>
                  <a:pt x="7701" y="86666"/>
                  <a:pt x="8555" y="87616"/>
                </a:cubicBezTo>
                <a:cubicBezTo>
                  <a:pt x="8555" y="88572"/>
                  <a:pt x="8555" y="88572"/>
                  <a:pt x="9409" y="88572"/>
                </a:cubicBezTo>
                <a:cubicBezTo>
                  <a:pt x="11118" y="92383"/>
                  <a:pt x="11978" y="95238"/>
                  <a:pt x="11118" y="98094"/>
                </a:cubicBezTo>
                <a:cubicBezTo>
                  <a:pt x="11118" y="100950"/>
                  <a:pt x="10264" y="104761"/>
                  <a:pt x="8555" y="107616"/>
                </a:cubicBezTo>
                <a:cubicBezTo>
                  <a:pt x="7701" y="109522"/>
                  <a:pt x="5986" y="112383"/>
                  <a:pt x="6846" y="115238"/>
                </a:cubicBezTo>
                <a:cubicBezTo>
                  <a:pt x="7701" y="116188"/>
                  <a:pt x="8555" y="118094"/>
                  <a:pt x="10264" y="119050"/>
                </a:cubicBezTo>
                <a:cubicBezTo>
                  <a:pt x="11118" y="120000"/>
                  <a:pt x="12833" y="120000"/>
                  <a:pt x="14542" y="120000"/>
                </a:cubicBezTo>
                <a:cubicBezTo>
                  <a:pt x="14542" y="120000"/>
                  <a:pt x="14542" y="120000"/>
                  <a:pt x="14542" y="120000"/>
                </a:cubicBezTo>
                <a:cubicBezTo>
                  <a:pt x="16256" y="120000"/>
                  <a:pt x="17965" y="120000"/>
                  <a:pt x="19674" y="119050"/>
                </a:cubicBezTo>
                <a:cubicBezTo>
                  <a:pt x="20534" y="119050"/>
                  <a:pt x="22243" y="118094"/>
                  <a:pt x="23097" y="118094"/>
                </a:cubicBezTo>
                <a:cubicBezTo>
                  <a:pt x="23951" y="118094"/>
                  <a:pt x="23951" y="118094"/>
                  <a:pt x="23951" y="118094"/>
                </a:cubicBezTo>
                <a:cubicBezTo>
                  <a:pt x="25666" y="118094"/>
                  <a:pt x="27375" y="117144"/>
                  <a:pt x="29089" y="117144"/>
                </a:cubicBezTo>
                <a:cubicBezTo>
                  <a:pt x="29089" y="117144"/>
                  <a:pt x="29944" y="117144"/>
                  <a:pt x="30798" y="117144"/>
                </a:cubicBezTo>
                <a:cubicBezTo>
                  <a:pt x="30798" y="118094"/>
                  <a:pt x="31653" y="118094"/>
                  <a:pt x="32507" y="118094"/>
                </a:cubicBezTo>
                <a:cubicBezTo>
                  <a:pt x="34221" y="119050"/>
                  <a:pt x="35930" y="120000"/>
                  <a:pt x="37639" y="120000"/>
                </a:cubicBezTo>
                <a:cubicBezTo>
                  <a:pt x="37639" y="120000"/>
                  <a:pt x="38499" y="120000"/>
                  <a:pt x="38499" y="120000"/>
                </a:cubicBezTo>
                <a:cubicBezTo>
                  <a:pt x="42777" y="120000"/>
                  <a:pt x="44486" y="116188"/>
                  <a:pt x="46195" y="113333"/>
                </a:cubicBezTo>
                <a:cubicBezTo>
                  <a:pt x="47055" y="112383"/>
                  <a:pt x="47909" y="111427"/>
                  <a:pt x="47909" y="110477"/>
                </a:cubicBezTo>
                <a:cubicBezTo>
                  <a:pt x="48763" y="108572"/>
                  <a:pt x="49618" y="107616"/>
                  <a:pt x="50472" y="106666"/>
                </a:cubicBezTo>
                <a:cubicBezTo>
                  <a:pt x="52187" y="103811"/>
                  <a:pt x="53896" y="100950"/>
                  <a:pt x="56465" y="99050"/>
                </a:cubicBezTo>
                <a:cubicBezTo>
                  <a:pt x="56465" y="99050"/>
                  <a:pt x="57319" y="99050"/>
                  <a:pt x="57319" y="99050"/>
                </a:cubicBezTo>
                <a:cubicBezTo>
                  <a:pt x="58173" y="100000"/>
                  <a:pt x="59882" y="100000"/>
                  <a:pt x="60742" y="100000"/>
                </a:cubicBezTo>
                <a:cubicBezTo>
                  <a:pt x="61597" y="100000"/>
                  <a:pt x="61597" y="100000"/>
                  <a:pt x="62451" y="100000"/>
                </a:cubicBezTo>
                <a:cubicBezTo>
                  <a:pt x="65874" y="99050"/>
                  <a:pt x="68438" y="96188"/>
                  <a:pt x="70152" y="93333"/>
                </a:cubicBezTo>
                <a:cubicBezTo>
                  <a:pt x="71007" y="92383"/>
                  <a:pt x="71861" y="91427"/>
                  <a:pt x="72715" y="90477"/>
                </a:cubicBezTo>
                <a:cubicBezTo>
                  <a:pt x="73570" y="89522"/>
                  <a:pt x="74430" y="89522"/>
                  <a:pt x="76139" y="89522"/>
                </a:cubicBezTo>
                <a:cubicBezTo>
                  <a:pt x="77848" y="88572"/>
                  <a:pt x="78708" y="88572"/>
                  <a:pt x="80416" y="88572"/>
                </a:cubicBezTo>
                <a:cubicBezTo>
                  <a:pt x="80416" y="88572"/>
                  <a:pt x="81271" y="87616"/>
                  <a:pt x="82125" y="87616"/>
                </a:cubicBezTo>
                <a:cubicBezTo>
                  <a:pt x="83840" y="87616"/>
                  <a:pt x="85549" y="87616"/>
                  <a:pt x="87263" y="86666"/>
                </a:cubicBezTo>
                <a:cubicBezTo>
                  <a:pt x="88118" y="86666"/>
                  <a:pt x="88118" y="86666"/>
                  <a:pt x="88118" y="86666"/>
                </a:cubicBezTo>
                <a:cubicBezTo>
                  <a:pt x="90681" y="85716"/>
                  <a:pt x="93250" y="84761"/>
                  <a:pt x="94959" y="83811"/>
                </a:cubicBezTo>
                <a:cubicBezTo>
                  <a:pt x="96673" y="82855"/>
                  <a:pt x="97527" y="82855"/>
                  <a:pt x="98382" y="81905"/>
                </a:cubicBezTo>
                <a:cubicBezTo>
                  <a:pt x="99236" y="81905"/>
                  <a:pt x="100091" y="81905"/>
                  <a:pt x="100951" y="81905"/>
                </a:cubicBezTo>
                <a:cubicBezTo>
                  <a:pt x="100951" y="81905"/>
                  <a:pt x="101805" y="81905"/>
                  <a:pt x="102660" y="81905"/>
                </a:cubicBezTo>
                <a:cubicBezTo>
                  <a:pt x="103514" y="81905"/>
                  <a:pt x="104368" y="81905"/>
                  <a:pt x="105228" y="81905"/>
                </a:cubicBezTo>
                <a:cubicBezTo>
                  <a:pt x="106937" y="81905"/>
                  <a:pt x="106937" y="81905"/>
                  <a:pt x="106937" y="81905"/>
                </a:cubicBezTo>
                <a:cubicBezTo>
                  <a:pt x="111215" y="81905"/>
                  <a:pt x="118056" y="81905"/>
                  <a:pt x="119771" y="75238"/>
                </a:cubicBezTo>
                <a:cubicBezTo>
                  <a:pt x="120625" y="70477"/>
                  <a:pt x="118916" y="65716"/>
                  <a:pt x="117202" y="60950"/>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3" name="Shape 93"/>
          <p:cNvSpPr/>
          <p:nvPr/>
        </p:nvSpPr>
        <p:spPr>
          <a:xfrm>
            <a:off x="7033400" y="862551"/>
            <a:ext cx="257654" cy="295432"/>
          </a:xfrm>
          <a:custGeom>
            <a:avLst/>
            <a:gdLst/>
            <a:ahLst/>
            <a:cxnLst/>
            <a:rect l="0" t="0" r="0" b="0"/>
            <a:pathLst>
              <a:path w="120000" h="120000" extrusionOk="0">
                <a:moveTo>
                  <a:pt x="116127" y="76922"/>
                </a:moveTo>
                <a:cubicBezTo>
                  <a:pt x="115161" y="75900"/>
                  <a:pt x="114194" y="74872"/>
                  <a:pt x="112255" y="73844"/>
                </a:cubicBezTo>
                <a:cubicBezTo>
                  <a:pt x="111288" y="72822"/>
                  <a:pt x="110322" y="71794"/>
                  <a:pt x="109355" y="70766"/>
                </a:cubicBezTo>
                <a:cubicBezTo>
                  <a:pt x="107416" y="68716"/>
                  <a:pt x="106450" y="68716"/>
                  <a:pt x="103550" y="68716"/>
                </a:cubicBezTo>
                <a:cubicBezTo>
                  <a:pt x="102583" y="68716"/>
                  <a:pt x="100644" y="68716"/>
                  <a:pt x="99677" y="68716"/>
                </a:cubicBezTo>
                <a:cubicBezTo>
                  <a:pt x="97744" y="69744"/>
                  <a:pt x="97744" y="69744"/>
                  <a:pt x="97744" y="69744"/>
                </a:cubicBezTo>
                <a:cubicBezTo>
                  <a:pt x="96772" y="69744"/>
                  <a:pt x="95805" y="69744"/>
                  <a:pt x="94838" y="69744"/>
                </a:cubicBezTo>
                <a:cubicBezTo>
                  <a:pt x="94838" y="69744"/>
                  <a:pt x="94838" y="68716"/>
                  <a:pt x="94838" y="67694"/>
                </a:cubicBezTo>
                <a:cubicBezTo>
                  <a:pt x="93872" y="66666"/>
                  <a:pt x="93872" y="64616"/>
                  <a:pt x="92905" y="63588"/>
                </a:cubicBezTo>
                <a:cubicBezTo>
                  <a:pt x="91933" y="62566"/>
                  <a:pt x="91933" y="61538"/>
                  <a:pt x="91933" y="61538"/>
                </a:cubicBezTo>
                <a:cubicBezTo>
                  <a:pt x="90966" y="53333"/>
                  <a:pt x="87094" y="48205"/>
                  <a:pt x="80322" y="47177"/>
                </a:cubicBezTo>
                <a:cubicBezTo>
                  <a:pt x="80322" y="47177"/>
                  <a:pt x="79355" y="47177"/>
                  <a:pt x="79355" y="47177"/>
                </a:cubicBezTo>
                <a:cubicBezTo>
                  <a:pt x="78388" y="47177"/>
                  <a:pt x="77416" y="47177"/>
                  <a:pt x="76450" y="47177"/>
                </a:cubicBezTo>
                <a:cubicBezTo>
                  <a:pt x="76450" y="47177"/>
                  <a:pt x="76450" y="47177"/>
                  <a:pt x="75483" y="46155"/>
                </a:cubicBezTo>
                <a:cubicBezTo>
                  <a:pt x="74516" y="46155"/>
                  <a:pt x="74516" y="46155"/>
                  <a:pt x="73550" y="45127"/>
                </a:cubicBezTo>
                <a:cubicBezTo>
                  <a:pt x="72583" y="45127"/>
                  <a:pt x="72583" y="45127"/>
                  <a:pt x="72583" y="45127"/>
                </a:cubicBezTo>
                <a:cubicBezTo>
                  <a:pt x="70644" y="45127"/>
                  <a:pt x="70644" y="45127"/>
                  <a:pt x="70644" y="44100"/>
                </a:cubicBezTo>
                <a:cubicBezTo>
                  <a:pt x="69677" y="44100"/>
                  <a:pt x="69677" y="43077"/>
                  <a:pt x="69677" y="42050"/>
                </a:cubicBezTo>
                <a:cubicBezTo>
                  <a:pt x="68711" y="41027"/>
                  <a:pt x="68711" y="38972"/>
                  <a:pt x="66772" y="37950"/>
                </a:cubicBezTo>
                <a:cubicBezTo>
                  <a:pt x="65805" y="36922"/>
                  <a:pt x="61933" y="32822"/>
                  <a:pt x="56127" y="31794"/>
                </a:cubicBezTo>
                <a:cubicBezTo>
                  <a:pt x="54194" y="31794"/>
                  <a:pt x="53227" y="31794"/>
                  <a:pt x="51288" y="29744"/>
                </a:cubicBezTo>
                <a:cubicBezTo>
                  <a:pt x="51288" y="28716"/>
                  <a:pt x="51288" y="28716"/>
                  <a:pt x="50322" y="28716"/>
                </a:cubicBezTo>
                <a:cubicBezTo>
                  <a:pt x="49355" y="25638"/>
                  <a:pt x="47416" y="22566"/>
                  <a:pt x="43550" y="22566"/>
                </a:cubicBezTo>
                <a:cubicBezTo>
                  <a:pt x="42583" y="22566"/>
                  <a:pt x="42583" y="22566"/>
                  <a:pt x="42583" y="22566"/>
                </a:cubicBezTo>
                <a:cubicBezTo>
                  <a:pt x="40644" y="22566"/>
                  <a:pt x="38711" y="24616"/>
                  <a:pt x="38711" y="24616"/>
                </a:cubicBezTo>
                <a:cubicBezTo>
                  <a:pt x="37744" y="25638"/>
                  <a:pt x="37744" y="25638"/>
                  <a:pt x="37744" y="25638"/>
                </a:cubicBezTo>
                <a:cubicBezTo>
                  <a:pt x="37744" y="25638"/>
                  <a:pt x="36772" y="25638"/>
                  <a:pt x="36772" y="25638"/>
                </a:cubicBezTo>
                <a:cubicBezTo>
                  <a:pt x="36772" y="25638"/>
                  <a:pt x="35805" y="22566"/>
                  <a:pt x="35805" y="20511"/>
                </a:cubicBezTo>
                <a:cubicBezTo>
                  <a:pt x="36772" y="20511"/>
                  <a:pt x="37744" y="21538"/>
                  <a:pt x="38711" y="21538"/>
                </a:cubicBezTo>
                <a:cubicBezTo>
                  <a:pt x="38711" y="21538"/>
                  <a:pt x="38711" y="21538"/>
                  <a:pt x="38711" y="21538"/>
                </a:cubicBezTo>
                <a:cubicBezTo>
                  <a:pt x="40644" y="21538"/>
                  <a:pt x="41611" y="20511"/>
                  <a:pt x="42583" y="19488"/>
                </a:cubicBezTo>
                <a:cubicBezTo>
                  <a:pt x="46450" y="15383"/>
                  <a:pt x="41611" y="10255"/>
                  <a:pt x="40644" y="8205"/>
                </a:cubicBezTo>
                <a:cubicBezTo>
                  <a:pt x="39677" y="7177"/>
                  <a:pt x="39677" y="7177"/>
                  <a:pt x="39677" y="7177"/>
                </a:cubicBezTo>
                <a:cubicBezTo>
                  <a:pt x="39677" y="7177"/>
                  <a:pt x="39677" y="6155"/>
                  <a:pt x="39677" y="6155"/>
                </a:cubicBezTo>
                <a:cubicBezTo>
                  <a:pt x="38711" y="4100"/>
                  <a:pt x="37744" y="0"/>
                  <a:pt x="33872" y="0"/>
                </a:cubicBezTo>
                <a:cubicBezTo>
                  <a:pt x="30000" y="0"/>
                  <a:pt x="28066" y="3077"/>
                  <a:pt x="28066" y="6155"/>
                </a:cubicBezTo>
                <a:cubicBezTo>
                  <a:pt x="28066" y="6155"/>
                  <a:pt x="28066" y="6155"/>
                  <a:pt x="28066" y="6155"/>
                </a:cubicBezTo>
                <a:cubicBezTo>
                  <a:pt x="27094" y="6155"/>
                  <a:pt x="27094" y="6155"/>
                  <a:pt x="26127" y="6155"/>
                </a:cubicBezTo>
                <a:cubicBezTo>
                  <a:pt x="25161" y="6155"/>
                  <a:pt x="23227" y="7177"/>
                  <a:pt x="22255" y="7177"/>
                </a:cubicBezTo>
                <a:cubicBezTo>
                  <a:pt x="15483" y="11283"/>
                  <a:pt x="15483" y="19488"/>
                  <a:pt x="15483" y="23588"/>
                </a:cubicBezTo>
                <a:cubicBezTo>
                  <a:pt x="15483" y="25638"/>
                  <a:pt x="15483" y="28716"/>
                  <a:pt x="15483" y="30766"/>
                </a:cubicBezTo>
                <a:cubicBezTo>
                  <a:pt x="15483" y="33844"/>
                  <a:pt x="15483" y="36922"/>
                  <a:pt x="14516" y="40000"/>
                </a:cubicBezTo>
                <a:cubicBezTo>
                  <a:pt x="14516" y="46155"/>
                  <a:pt x="14516" y="50255"/>
                  <a:pt x="13550" y="55383"/>
                </a:cubicBezTo>
                <a:cubicBezTo>
                  <a:pt x="12583" y="61538"/>
                  <a:pt x="12583" y="67694"/>
                  <a:pt x="14516" y="72822"/>
                </a:cubicBezTo>
                <a:cubicBezTo>
                  <a:pt x="15483" y="77950"/>
                  <a:pt x="15483" y="80000"/>
                  <a:pt x="12583" y="82050"/>
                </a:cubicBezTo>
                <a:cubicBezTo>
                  <a:pt x="11611" y="82050"/>
                  <a:pt x="10644" y="83077"/>
                  <a:pt x="9677" y="83077"/>
                </a:cubicBezTo>
                <a:cubicBezTo>
                  <a:pt x="5805" y="86155"/>
                  <a:pt x="966" y="89233"/>
                  <a:pt x="0" y="96411"/>
                </a:cubicBezTo>
                <a:cubicBezTo>
                  <a:pt x="0" y="98461"/>
                  <a:pt x="966" y="101538"/>
                  <a:pt x="1933" y="102566"/>
                </a:cubicBezTo>
                <a:cubicBezTo>
                  <a:pt x="2905" y="103588"/>
                  <a:pt x="4838" y="104616"/>
                  <a:pt x="6772" y="104616"/>
                </a:cubicBezTo>
                <a:cubicBezTo>
                  <a:pt x="11611" y="104616"/>
                  <a:pt x="16450" y="102566"/>
                  <a:pt x="20322" y="100511"/>
                </a:cubicBezTo>
                <a:cubicBezTo>
                  <a:pt x="22255" y="99488"/>
                  <a:pt x="24194" y="98461"/>
                  <a:pt x="25161" y="97433"/>
                </a:cubicBezTo>
                <a:cubicBezTo>
                  <a:pt x="26127" y="97433"/>
                  <a:pt x="26127" y="97433"/>
                  <a:pt x="26127" y="97433"/>
                </a:cubicBezTo>
                <a:cubicBezTo>
                  <a:pt x="26127" y="97433"/>
                  <a:pt x="26127" y="97433"/>
                  <a:pt x="26127" y="98461"/>
                </a:cubicBezTo>
                <a:cubicBezTo>
                  <a:pt x="28066" y="100511"/>
                  <a:pt x="28066" y="103588"/>
                  <a:pt x="28066" y="105638"/>
                </a:cubicBezTo>
                <a:cubicBezTo>
                  <a:pt x="28066" y="106666"/>
                  <a:pt x="28066" y="107694"/>
                  <a:pt x="28066" y="107694"/>
                </a:cubicBezTo>
                <a:cubicBezTo>
                  <a:pt x="28066" y="110766"/>
                  <a:pt x="28066" y="112822"/>
                  <a:pt x="29033" y="115900"/>
                </a:cubicBezTo>
                <a:cubicBezTo>
                  <a:pt x="30966" y="120000"/>
                  <a:pt x="33872" y="120000"/>
                  <a:pt x="34838" y="120000"/>
                </a:cubicBezTo>
                <a:cubicBezTo>
                  <a:pt x="38711" y="120000"/>
                  <a:pt x="41611" y="116922"/>
                  <a:pt x="44516" y="114872"/>
                </a:cubicBezTo>
                <a:cubicBezTo>
                  <a:pt x="45483" y="113844"/>
                  <a:pt x="45483" y="113844"/>
                  <a:pt x="45483" y="113844"/>
                </a:cubicBezTo>
                <a:cubicBezTo>
                  <a:pt x="47416" y="111794"/>
                  <a:pt x="49355" y="110766"/>
                  <a:pt x="50322" y="108716"/>
                </a:cubicBezTo>
                <a:cubicBezTo>
                  <a:pt x="51288" y="106666"/>
                  <a:pt x="52255" y="104616"/>
                  <a:pt x="52255" y="103588"/>
                </a:cubicBezTo>
                <a:cubicBezTo>
                  <a:pt x="53227" y="102566"/>
                  <a:pt x="53227" y="101538"/>
                  <a:pt x="54194" y="100511"/>
                </a:cubicBezTo>
                <a:cubicBezTo>
                  <a:pt x="54194" y="98461"/>
                  <a:pt x="56127" y="97433"/>
                  <a:pt x="58066" y="95383"/>
                </a:cubicBezTo>
                <a:cubicBezTo>
                  <a:pt x="60000" y="93333"/>
                  <a:pt x="62905" y="90255"/>
                  <a:pt x="63872" y="85127"/>
                </a:cubicBezTo>
                <a:cubicBezTo>
                  <a:pt x="63872" y="84100"/>
                  <a:pt x="63872" y="84100"/>
                  <a:pt x="63872" y="83077"/>
                </a:cubicBezTo>
                <a:cubicBezTo>
                  <a:pt x="63872" y="81027"/>
                  <a:pt x="63872" y="80000"/>
                  <a:pt x="64838" y="78972"/>
                </a:cubicBezTo>
                <a:cubicBezTo>
                  <a:pt x="65805" y="77950"/>
                  <a:pt x="66772" y="76922"/>
                  <a:pt x="68711" y="76922"/>
                </a:cubicBezTo>
                <a:cubicBezTo>
                  <a:pt x="68711" y="76922"/>
                  <a:pt x="68711" y="77950"/>
                  <a:pt x="68711" y="77950"/>
                </a:cubicBezTo>
                <a:cubicBezTo>
                  <a:pt x="68711" y="78972"/>
                  <a:pt x="69677" y="80000"/>
                  <a:pt x="69677" y="80000"/>
                </a:cubicBezTo>
                <a:cubicBezTo>
                  <a:pt x="69677" y="80000"/>
                  <a:pt x="69677" y="81027"/>
                  <a:pt x="69677" y="81027"/>
                </a:cubicBezTo>
                <a:cubicBezTo>
                  <a:pt x="69677" y="84100"/>
                  <a:pt x="69677" y="84100"/>
                  <a:pt x="69677" y="84100"/>
                </a:cubicBezTo>
                <a:cubicBezTo>
                  <a:pt x="73550" y="84100"/>
                  <a:pt x="73550" y="84100"/>
                  <a:pt x="73550" y="84100"/>
                </a:cubicBezTo>
                <a:cubicBezTo>
                  <a:pt x="74516" y="84100"/>
                  <a:pt x="74516" y="84100"/>
                  <a:pt x="74516" y="84100"/>
                </a:cubicBezTo>
                <a:cubicBezTo>
                  <a:pt x="75483" y="83077"/>
                  <a:pt x="77416" y="83077"/>
                  <a:pt x="78388" y="83077"/>
                </a:cubicBezTo>
                <a:cubicBezTo>
                  <a:pt x="79355" y="83077"/>
                  <a:pt x="79355" y="83077"/>
                  <a:pt x="79355" y="83077"/>
                </a:cubicBezTo>
                <a:cubicBezTo>
                  <a:pt x="79355" y="83077"/>
                  <a:pt x="79355" y="83077"/>
                  <a:pt x="79355" y="83077"/>
                </a:cubicBezTo>
                <a:cubicBezTo>
                  <a:pt x="79355" y="83077"/>
                  <a:pt x="79355" y="84100"/>
                  <a:pt x="78388" y="85127"/>
                </a:cubicBezTo>
                <a:cubicBezTo>
                  <a:pt x="78388" y="86155"/>
                  <a:pt x="77416" y="88205"/>
                  <a:pt x="77416" y="90255"/>
                </a:cubicBezTo>
                <a:cubicBezTo>
                  <a:pt x="78388" y="92305"/>
                  <a:pt x="79355" y="94361"/>
                  <a:pt x="83227" y="94361"/>
                </a:cubicBezTo>
                <a:cubicBezTo>
                  <a:pt x="84194" y="94361"/>
                  <a:pt x="86127" y="94361"/>
                  <a:pt x="87094" y="93333"/>
                </a:cubicBezTo>
                <a:cubicBezTo>
                  <a:pt x="87094" y="93333"/>
                  <a:pt x="88066" y="93333"/>
                  <a:pt x="88066" y="93333"/>
                </a:cubicBezTo>
                <a:cubicBezTo>
                  <a:pt x="90000" y="93333"/>
                  <a:pt x="90966" y="94361"/>
                  <a:pt x="92905" y="95383"/>
                </a:cubicBezTo>
                <a:cubicBezTo>
                  <a:pt x="93872" y="95383"/>
                  <a:pt x="94838" y="96411"/>
                  <a:pt x="95805" y="96411"/>
                </a:cubicBezTo>
                <a:cubicBezTo>
                  <a:pt x="97744" y="97433"/>
                  <a:pt x="99677" y="98461"/>
                  <a:pt x="101611" y="98461"/>
                </a:cubicBezTo>
                <a:cubicBezTo>
                  <a:pt x="108388" y="98461"/>
                  <a:pt x="113227" y="92305"/>
                  <a:pt x="117094" y="88205"/>
                </a:cubicBezTo>
                <a:cubicBezTo>
                  <a:pt x="118066" y="86155"/>
                  <a:pt x="120000" y="84100"/>
                  <a:pt x="120000" y="82050"/>
                </a:cubicBezTo>
                <a:cubicBezTo>
                  <a:pt x="119033" y="80000"/>
                  <a:pt x="118066" y="77950"/>
                  <a:pt x="116127" y="76922"/>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4" name="Shape 94"/>
          <p:cNvSpPr/>
          <p:nvPr/>
        </p:nvSpPr>
        <p:spPr>
          <a:xfrm>
            <a:off x="7118089" y="850201"/>
            <a:ext cx="54713" cy="57947"/>
          </a:xfrm>
          <a:custGeom>
            <a:avLst/>
            <a:gdLst/>
            <a:ahLst/>
            <a:cxnLst/>
            <a:rect l="0" t="0" r="0" b="0"/>
            <a:pathLst>
              <a:path w="120000" h="120000" extrusionOk="0">
                <a:moveTo>
                  <a:pt x="23812" y="73044"/>
                </a:moveTo>
                <a:cubicBezTo>
                  <a:pt x="23812" y="73044"/>
                  <a:pt x="23812" y="78261"/>
                  <a:pt x="23812" y="78261"/>
                </a:cubicBezTo>
                <a:cubicBezTo>
                  <a:pt x="23812" y="88694"/>
                  <a:pt x="28392" y="99127"/>
                  <a:pt x="42133" y="104350"/>
                </a:cubicBezTo>
                <a:cubicBezTo>
                  <a:pt x="46714" y="109566"/>
                  <a:pt x="46714" y="109566"/>
                  <a:pt x="46714" y="109566"/>
                </a:cubicBezTo>
                <a:cubicBezTo>
                  <a:pt x="51294" y="114783"/>
                  <a:pt x="60455" y="120000"/>
                  <a:pt x="74196" y="120000"/>
                </a:cubicBezTo>
                <a:cubicBezTo>
                  <a:pt x="74196" y="120000"/>
                  <a:pt x="78776" y="120000"/>
                  <a:pt x="78776" y="120000"/>
                </a:cubicBezTo>
                <a:cubicBezTo>
                  <a:pt x="78776" y="120000"/>
                  <a:pt x="83357" y="120000"/>
                  <a:pt x="83357" y="120000"/>
                </a:cubicBezTo>
                <a:cubicBezTo>
                  <a:pt x="92517" y="120000"/>
                  <a:pt x="120000" y="114783"/>
                  <a:pt x="120000" y="93911"/>
                </a:cubicBezTo>
                <a:cubicBezTo>
                  <a:pt x="120000" y="78261"/>
                  <a:pt x="120000" y="78261"/>
                  <a:pt x="120000" y="78261"/>
                </a:cubicBezTo>
                <a:cubicBezTo>
                  <a:pt x="106258" y="78261"/>
                  <a:pt x="106258" y="78261"/>
                  <a:pt x="106258" y="78261"/>
                </a:cubicBezTo>
                <a:cubicBezTo>
                  <a:pt x="106258" y="78261"/>
                  <a:pt x="101678" y="73044"/>
                  <a:pt x="101678" y="73044"/>
                </a:cubicBezTo>
                <a:cubicBezTo>
                  <a:pt x="97098" y="73044"/>
                  <a:pt x="97098" y="67827"/>
                  <a:pt x="92517" y="67827"/>
                </a:cubicBezTo>
                <a:cubicBezTo>
                  <a:pt x="87937" y="67827"/>
                  <a:pt x="83357" y="67827"/>
                  <a:pt x="83357" y="67827"/>
                </a:cubicBezTo>
                <a:cubicBezTo>
                  <a:pt x="83357" y="67827"/>
                  <a:pt x="83357" y="67827"/>
                  <a:pt x="83357" y="67827"/>
                </a:cubicBezTo>
                <a:cubicBezTo>
                  <a:pt x="83357" y="62611"/>
                  <a:pt x="78776" y="62611"/>
                  <a:pt x="78776" y="62611"/>
                </a:cubicBezTo>
                <a:cubicBezTo>
                  <a:pt x="78776" y="57388"/>
                  <a:pt x="78776" y="52172"/>
                  <a:pt x="78776" y="52172"/>
                </a:cubicBezTo>
                <a:cubicBezTo>
                  <a:pt x="74196" y="41738"/>
                  <a:pt x="69615" y="36522"/>
                  <a:pt x="65035" y="31305"/>
                </a:cubicBezTo>
                <a:cubicBezTo>
                  <a:pt x="60455" y="31305"/>
                  <a:pt x="60455" y="31305"/>
                  <a:pt x="60455" y="31305"/>
                </a:cubicBezTo>
                <a:cubicBezTo>
                  <a:pt x="60455" y="31305"/>
                  <a:pt x="55874" y="26088"/>
                  <a:pt x="55874" y="20872"/>
                </a:cubicBezTo>
                <a:cubicBezTo>
                  <a:pt x="46714" y="10433"/>
                  <a:pt x="37553" y="0"/>
                  <a:pt x="23812" y="0"/>
                </a:cubicBezTo>
                <a:cubicBezTo>
                  <a:pt x="19231" y="0"/>
                  <a:pt x="19231" y="0"/>
                  <a:pt x="14651" y="0"/>
                </a:cubicBezTo>
                <a:cubicBezTo>
                  <a:pt x="10071" y="5216"/>
                  <a:pt x="910" y="10433"/>
                  <a:pt x="910" y="15650"/>
                </a:cubicBezTo>
                <a:cubicBezTo>
                  <a:pt x="-3670" y="36522"/>
                  <a:pt x="10071" y="52172"/>
                  <a:pt x="19231" y="67827"/>
                </a:cubicBezTo>
                <a:cubicBezTo>
                  <a:pt x="19231" y="67827"/>
                  <a:pt x="19231" y="67827"/>
                  <a:pt x="23812" y="73044"/>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5" name="Shape 95"/>
          <p:cNvSpPr/>
          <p:nvPr/>
        </p:nvSpPr>
        <p:spPr>
          <a:xfrm>
            <a:off x="7294109" y="492073"/>
            <a:ext cx="32186" cy="45596"/>
          </a:xfrm>
          <a:custGeom>
            <a:avLst/>
            <a:gdLst/>
            <a:ahLst/>
            <a:cxnLst/>
            <a:rect l="0" t="0" r="0" b="0"/>
            <a:pathLst>
              <a:path w="120000" h="120000" extrusionOk="0">
                <a:moveTo>
                  <a:pt x="120000" y="40000"/>
                </a:moveTo>
                <a:cubicBezTo>
                  <a:pt x="112335" y="26666"/>
                  <a:pt x="97007" y="13333"/>
                  <a:pt x="81678" y="6666"/>
                </a:cubicBezTo>
                <a:cubicBezTo>
                  <a:pt x="74014" y="6666"/>
                  <a:pt x="66350" y="0"/>
                  <a:pt x="51021" y="0"/>
                </a:cubicBezTo>
                <a:cubicBezTo>
                  <a:pt x="43357" y="0"/>
                  <a:pt x="20364" y="6666"/>
                  <a:pt x="5035" y="33333"/>
                </a:cubicBezTo>
                <a:cubicBezTo>
                  <a:pt x="-2628" y="53333"/>
                  <a:pt x="-2628" y="66666"/>
                  <a:pt x="12700" y="86666"/>
                </a:cubicBezTo>
                <a:cubicBezTo>
                  <a:pt x="20364" y="86666"/>
                  <a:pt x="20364" y="93333"/>
                  <a:pt x="20364" y="93333"/>
                </a:cubicBezTo>
                <a:cubicBezTo>
                  <a:pt x="20364" y="100000"/>
                  <a:pt x="35692" y="120000"/>
                  <a:pt x="58685" y="120000"/>
                </a:cubicBezTo>
                <a:cubicBezTo>
                  <a:pt x="58685" y="120000"/>
                  <a:pt x="66350" y="120000"/>
                  <a:pt x="74014" y="120000"/>
                </a:cubicBezTo>
                <a:cubicBezTo>
                  <a:pt x="89342" y="113333"/>
                  <a:pt x="97007" y="93333"/>
                  <a:pt x="104671" y="80000"/>
                </a:cubicBezTo>
                <a:cubicBezTo>
                  <a:pt x="104671" y="80000"/>
                  <a:pt x="104671" y="73333"/>
                  <a:pt x="112335" y="73333"/>
                </a:cubicBezTo>
                <a:cubicBezTo>
                  <a:pt x="120000" y="60000"/>
                  <a:pt x="120000" y="53333"/>
                  <a:pt x="120000" y="400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 name="Shape 96"/>
          <p:cNvSpPr/>
          <p:nvPr/>
        </p:nvSpPr>
        <p:spPr>
          <a:xfrm>
            <a:off x="7240934" y="474025"/>
            <a:ext cx="44975" cy="103543"/>
          </a:xfrm>
          <a:custGeom>
            <a:avLst/>
            <a:gdLst/>
            <a:ahLst/>
            <a:cxnLst/>
            <a:rect l="0" t="0" r="0" b="0"/>
            <a:pathLst>
              <a:path w="120000" h="120000" extrusionOk="0">
                <a:moveTo>
                  <a:pt x="100868" y="73172"/>
                </a:moveTo>
                <a:cubicBezTo>
                  <a:pt x="106473" y="70244"/>
                  <a:pt x="106473" y="70244"/>
                  <a:pt x="106473" y="70244"/>
                </a:cubicBezTo>
                <a:cubicBezTo>
                  <a:pt x="112072" y="61461"/>
                  <a:pt x="112072" y="55611"/>
                  <a:pt x="106473" y="52683"/>
                </a:cubicBezTo>
                <a:cubicBezTo>
                  <a:pt x="100868" y="46827"/>
                  <a:pt x="89658" y="43900"/>
                  <a:pt x="78449" y="43900"/>
                </a:cubicBezTo>
                <a:cubicBezTo>
                  <a:pt x="78449" y="40977"/>
                  <a:pt x="84054" y="40977"/>
                  <a:pt x="84054" y="40977"/>
                </a:cubicBezTo>
                <a:cubicBezTo>
                  <a:pt x="84054" y="40977"/>
                  <a:pt x="89658" y="38050"/>
                  <a:pt x="89658" y="38050"/>
                </a:cubicBezTo>
                <a:cubicBezTo>
                  <a:pt x="100868" y="35122"/>
                  <a:pt x="106473" y="32194"/>
                  <a:pt x="112072" y="26338"/>
                </a:cubicBezTo>
                <a:cubicBezTo>
                  <a:pt x="117677" y="23416"/>
                  <a:pt x="123281" y="14633"/>
                  <a:pt x="117677" y="11705"/>
                </a:cubicBezTo>
                <a:cubicBezTo>
                  <a:pt x="112072" y="5855"/>
                  <a:pt x="100868" y="0"/>
                  <a:pt x="89658" y="0"/>
                </a:cubicBezTo>
                <a:cubicBezTo>
                  <a:pt x="89658" y="0"/>
                  <a:pt x="89658" y="0"/>
                  <a:pt x="84054" y="0"/>
                </a:cubicBezTo>
                <a:cubicBezTo>
                  <a:pt x="67245" y="0"/>
                  <a:pt x="50431" y="8777"/>
                  <a:pt x="44832" y="14633"/>
                </a:cubicBezTo>
                <a:cubicBezTo>
                  <a:pt x="44832" y="14633"/>
                  <a:pt x="44832" y="14633"/>
                  <a:pt x="44832" y="14633"/>
                </a:cubicBezTo>
                <a:cubicBezTo>
                  <a:pt x="33622" y="20488"/>
                  <a:pt x="22413" y="29266"/>
                  <a:pt x="33622" y="38050"/>
                </a:cubicBezTo>
                <a:cubicBezTo>
                  <a:pt x="33622" y="43900"/>
                  <a:pt x="44832" y="46827"/>
                  <a:pt x="50431" y="46827"/>
                </a:cubicBezTo>
                <a:cubicBezTo>
                  <a:pt x="44832" y="49755"/>
                  <a:pt x="39227" y="52683"/>
                  <a:pt x="39227" y="58538"/>
                </a:cubicBezTo>
                <a:cubicBezTo>
                  <a:pt x="39227" y="61461"/>
                  <a:pt x="39227" y="61461"/>
                  <a:pt x="39227" y="64388"/>
                </a:cubicBezTo>
                <a:cubicBezTo>
                  <a:pt x="39227" y="64388"/>
                  <a:pt x="39227" y="64388"/>
                  <a:pt x="39227" y="64388"/>
                </a:cubicBezTo>
                <a:cubicBezTo>
                  <a:pt x="39227" y="70244"/>
                  <a:pt x="39227" y="73172"/>
                  <a:pt x="28018" y="79022"/>
                </a:cubicBezTo>
                <a:cubicBezTo>
                  <a:pt x="28018" y="79022"/>
                  <a:pt x="28018" y="79022"/>
                  <a:pt x="28018" y="79022"/>
                </a:cubicBezTo>
                <a:cubicBezTo>
                  <a:pt x="11209" y="87805"/>
                  <a:pt x="0" y="96583"/>
                  <a:pt x="0" y="108294"/>
                </a:cubicBezTo>
                <a:cubicBezTo>
                  <a:pt x="5604" y="111222"/>
                  <a:pt x="11209" y="117072"/>
                  <a:pt x="16808" y="120000"/>
                </a:cubicBezTo>
                <a:cubicBezTo>
                  <a:pt x="22413" y="120000"/>
                  <a:pt x="28018" y="120000"/>
                  <a:pt x="33622" y="120000"/>
                </a:cubicBezTo>
                <a:cubicBezTo>
                  <a:pt x="33622" y="120000"/>
                  <a:pt x="33622" y="120000"/>
                  <a:pt x="33622" y="120000"/>
                </a:cubicBezTo>
                <a:cubicBezTo>
                  <a:pt x="50431" y="120000"/>
                  <a:pt x="72850" y="108294"/>
                  <a:pt x="100868" y="73172"/>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7" name="Shape 97"/>
          <p:cNvSpPr/>
          <p:nvPr/>
        </p:nvSpPr>
        <p:spPr>
          <a:xfrm>
            <a:off x="7255815" y="577567"/>
            <a:ext cx="31325" cy="62696"/>
          </a:xfrm>
          <a:custGeom>
            <a:avLst/>
            <a:gdLst/>
            <a:ahLst/>
            <a:cxnLst/>
            <a:rect l="0" t="0" r="0" b="0"/>
            <a:pathLst>
              <a:path w="120000" h="120000" extrusionOk="0">
                <a:moveTo>
                  <a:pt x="64000" y="0"/>
                </a:moveTo>
                <a:cubicBezTo>
                  <a:pt x="56000" y="0"/>
                  <a:pt x="48000" y="0"/>
                  <a:pt x="40000" y="4800"/>
                </a:cubicBezTo>
                <a:cubicBezTo>
                  <a:pt x="16000" y="14400"/>
                  <a:pt x="32000" y="28800"/>
                  <a:pt x="32000" y="33600"/>
                </a:cubicBezTo>
                <a:cubicBezTo>
                  <a:pt x="32000" y="33600"/>
                  <a:pt x="32000" y="33600"/>
                  <a:pt x="32000" y="33600"/>
                </a:cubicBezTo>
                <a:cubicBezTo>
                  <a:pt x="32000" y="33600"/>
                  <a:pt x="32000" y="33600"/>
                  <a:pt x="32000" y="33600"/>
                </a:cubicBezTo>
                <a:cubicBezTo>
                  <a:pt x="24000" y="38400"/>
                  <a:pt x="16000" y="48000"/>
                  <a:pt x="24000" y="57600"/>
                </a:cubicBezTo>
                <a:cubicBezTo>
                  <a:pt x="24000" y="67200"/>
                  <a:pt x="24000" y="67200"/>
                  <a:pt x="24000" y="67200"/>
                </a:cubicBezTo>
                <a:cubicBezTo>
                  <a:pt x="16000" y="67200"/>
                  <a:pt x="16000" y="67200"/>
                  <a:pt x="8000" y="72000"/>
                </a:cubicBezTo>
                <a:cubicBezTo>
                  <a:pt x="8000" y="76800"/>
                  <a:pt x="0" y="81600"/>
                  <a:pt x="0" y="91200"/>
                </a:cubicBezTo>
                <a:cubicBezTo>
                  <a:pt x="8000" y="105600"/>
                  <a:pt x="24000" y="120000"/>
                  <a:pt x="48000" y="120000"/>
                </a:cubicBezTo>
                <a:cubicBezTo>
                  <a:pt x="64000" y="120000"/>
                  <a:pt x="88000" y="110400"/>
                  <a:pt x="88000" y="96000"/>
                </a:cubicBezTo>
                <a:cubicBezTo>
                  <a:pt x="88000" y="86400"/>
                  <a:pt x="88000" y="76800"/>
                  <a:pt x="72000" y="72000"/>
                </a:cubicBezTo>
                <a:cubicBezTo>
                  <a:pt x="72000" y="72000"/>
                  <a:pt x="72000" y="72000"/>
                  <a:pt x="72000" y="72000"/>
                </a:cubicBezTo>
                <a:cubicBezTo>
                  <a:pt x="80000" y="67200"/>
                  <a:pt x="88000" y="62400"/>
                  <a:pt x="88000" y="57600"/>
                </a:cubicBezTo>
                <a:cubicBezTo>
                  <a:pt x="96000" y="57600"/>
                  <a:pt x="96000" y="52800"/>
                  <a:pt x="96000" y="52800"/>
                </a:cubicBezTo>
                <a:cubicBezTo>
                  <a:pt x="96000" y="52800"/>
                  <a:pt x="96000" y="52800"/>
                  <a:pt x="96000" y="52800"/>
                </a:cubicBezTo>
                <a:cubicBezTo>
                  <a:pt x="104000" y="48000"/>
                  <a:pt x="120000" y="43200"/>
                  <a:pt x="120000" y="28800"/>
                </a:cubicBezTo>
                <a:cubicBezTo>
                  <a:pt x="120000" y="14400"/>
                  <a:pt x="88000" y="0"/>
                  <a:pt x="64000" y="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 name="Shape 98"/>
          <p:cNvSpPr/>
          <p:nvPr/>
        </p:nvSpPr>
        <p:spPr>
          <a:xfrm>
            <a:off x="7200951" y="474024"/>
            <a:ext cx="39983" cy="42747"/>
          </a:xfrm>
          <a:custGeom>
            <a:avLst/>
            <a:gdLst/>
            <a:ahLst/>
            <a:cxnLst/>
            <a:rect l="0" t="0" r="0" b="0"/>
            <a:pathLst>
              <a:path w="120000" h="120000" extrusionOk="0">
                <a:moveTo>
                  <a:pt x="82627" y="14116"/>
                </a:moveTo>
                <a:cubicBezTo>
                  <a:pt x="82627" y="14116"/>
                  <a:pt x="76399" y="14116"/>
                  <a:pt x="70170" y="7061"/>
                </a:cubicBezTo>
                <a:cubicBezTo>
                  <a:pt x="63941" y="7061"/>
                  <a:pt x="57713" y="0"/>
                  <a:pt x="45255" y="0"/>
                </a:cubicBezTo>
                <a:cubicBezTo>
                  <a:pt x="39027" y="0"/>
                  <a:pt x="26569" y="7061"/>
                  <a:pt x="20341" y="7061"/>
                </a:cubicBezTo>
                <a:cubicBezTo>
                  <a:pt x="14112" y="14116"/>
                  <a:pt x="1655" y="21177"/>
                  <a:pt x="1655" y="42355"/>
                </a:cubicBezTo>
                <a:cubicBezTo>
                  <a:pt x="-4573" y="63527"/>
                  <a:pt x="7883" y="70588"/>
                  <a:pt x="20341" y="84705"/>
                </a:cubicBezTo>
                <a:cubicBezTo>
                  <a:pt x="20341" y="84705"/>
                  <a:pt x="20341" y="91766"/>
                  <a:pt x="26569" y="91766"/>
                </a:cubicBezTo>
                <a:cubicBezTo>
                  <a:pt x="26569" y="91766"/>
                  <a:pt x="26569" y="91766"/>
                  <a:pt x="26569" y="98822"/>
                </a:cubicBezTo>
                <a:cubicBezTo>
                  <a:pt x="32798" y="105883"/>
                  <a:pt x="39027" y="120000"/>
                  <a:pt x="57713" y="120000"/>
                </a:cubicBezTo>
                <a:cubicBezTo>
                  <a:pt x="57713" y="120000"/>
                  <a:pt x="63941" y="120000"/>
                  <a:pt x="70170" y="120000"/>
                </a:cubicBezTo>
                <a:cubicBezTo>
                  <a:pt x="82627" y="120000"/>
                  <a:pt x="82627" y="120000"/>
                  <a:pt x="82627" y="120000"/>
                </a:cubicBezTo>
                <a:cubicBezTo>
                  <a:pt x="82627" y="105883"/>
                  <a:pt x="82627" y="105883"/>
                  <a:pt x="82627" y="105883"/>
                </a:cubicBezTo>
                <a:cubicBezTo>
                  <a:pt x="82627" y="98822"/>
                  <a:pt x="82627" y="98822"/>
                  <a:pt x="82627" y="98822"/>
                </a:cubicBezTo>
                <a:cubicBezTo>
                  <a:pt x="82627" y="98822"/>
                  <a:pt x="82627" y="98822"/>
                  <a:pt x="82627" y="98822"/>
                </a:cubicBezTo>
                <a:cubicBezTo>
                  <a:pt x="88856" y="91766"/>
                  <a:pt x="95085" y="91766"/>
                  <a:pt x="107542" y="84705"/>
                </a:cubicBezTo>
                <a:cubicBezTo>
                  <a:pt x="119999" y="70588"/>
                  <a:pt x="119999" y="56472"/>
                  <a:pt x="119999" y="49411"/>
                </a:cubicBezTo>
                <a:cubicBezTo>
                  <a:pt x="113771" y="28233"/>
                  <a:pt x="101313" y="21177"/>
                  <a:pt x="82627" y="14116"/>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9" name="Shape 99"/>
          <p:cNvSpPr/>
          <p:nvPr/>
        </p:nvSpPr>
        <p:spPr>
          <a:xfrm>
            <a:off x="6285156" y="241285"/>
            <a:ext cx="159323" cy="229887"/>
          </a:xfrm>
          <a:custGeom>
            <a:avLst/>
            <a:gdLst/>
            <a:ahLst/>
            <a:cxnLst/>
            <a:rect l="0" t="0" r="0" b="0"/>
            <a:pathLst>
              <a:path w="120000" h="120000" extrusionOk="0">
                <a:moveTo>
                  <a:pt x="113718" y="67250"/>
                </a:moveTo>
                <a:cubicBezTo>
                  <a:pt x="110578" y="67250"/>
                  <a:pt x="109005" y="65933"/>
                  <a:pt x="105864" y="64616"/>
                </a:cubicBezTo>
                <a:cubicBezTo>
                  <a:pt x="105864" y="64616"/>
                  <a:pt x="105864" y="63294"/>
                  <a:pt x="105864" y="60661"/>
                </a:cubicBezTo>
                <a:cubicBezTo>
                  <a:pt x="105864" y="59338"/>
                  <a:pt x="105864" y="58022"/>
                  <a:pt x="104297" y="56705"/>
                </a:cubicBezTo>
                <a:cubicBezTo>
                  <a:pt x="104297" y="54066"/>
                  <a:pt x="104297" y="52750"/>
                  <a:pt x="104297" y="50111"/>
                </a:cubicBezTo>
                <a:cubicBezTo>
                  <a:pt x="104297" y="48788"/>
                  <a:pt x="104297" y="46155"/>
                  <a:pt x="104297" y="44833"/>
                </a:cubicBezTo>
                <a:cubicBezTo>
                  <a:pt x="104297" y="43516"/>
                  <a:pt x="104297" y="42200"/>
                  <a:pt x="104297" y="40877"/>
                </a:cubicBezTo>
                <a:cubicBezTo>
                  <a:pt x="102724" y="36922"/>
                  <a:pt x="102724" y="31650"/>
                  <a:pt x="101156" y="27694"/>
                </a:cubicBezTo>
                <a:cubicBezTo>
                  <a:pt x="98016" y="22416"/>
                  <a:pt x="91735" y="21100"/>
                  <a:pt x="87021" y="19777"/>
                </a:cubicBezTo>
                <a:cubicBezTo>
                  <a:pt x="87021" y="19777"/>
                  <a:pt x="85454" y="19777"/>
                  <a:pt x="85454" y="19777"/>
                </a:cubicBezTo>
                <a:cubicBezTo>
                  <a:pt x="85454" y="18461"/>
                  <a:pt x="85454" y="18461"/>
                  <a:pt x="85454" y="17144"/>
                </a:cubicBezTo>
                <a:cubicBezTo>
                  <a:pt x="85454" y="15822"/>
                  <a:pt x="85454" y="15822"/>
                  <a:pt x="85454" y="15822"/>
                </a:cubicBezTo>
                <a:cubicBezTo>
                  <a:pt x="87021" y="9233"/>
                  <a:pt x="85454" y="6594"/>
                  <a:pt x="83881" y="5272"/>
                </a:cubicBezTo>
                <a:cubicBezTo>
                  <a:pt x="79167" y="2638"/>
                  <a:pt x="71319" y="0"/>
                  <a:pt x="63465" y="0"/>
                </a:cubicBezTo>
                <a:cubicBezTo>
                  <a:pt x="54043" y="0"/>
                  <a:pt x="52476" y="5272"/>
                  <a:pt x="50903" y="6594"/>
                </a:cubicBezTo>
                <a:cubicBezTo>
                  <a:pt x="50903" y="7911"/>
                  <a:pt x="50903" y="9233"/>
                  <a:pt x="50903" y="10550"/>
                </a:cubicBezTo>
                <a:cubicBezTo>
                  <a:pt x="50903" y="10550"/>
                  <a:pt x="50903" y="10550"/>
                  <a:pt x="49335" y="10550"/>
                </a:cubicBezTo>
                <a:cubicBezTo>
                  <a:pt x="47762" y="10550"/>
                  <a:pt x="46195" y="9233"/>
                  <a:pt x="43054" y="9233"/>
                </a:cubicBezTo>
                <a:cubicBezTo>
                  <a:pt x="39914" y="9233"/>
                  <a:pt x="38341" y="10550"/>
                  <a:pt x="35200" y="11866"/>
                </a:cubicBezTo>
                <a:cubicBezTo>
                  <a:pt x="32060" y="15822"/>
                  <a:pt x="30487" y="21100"/>
                  <a:pt x="33627" y="25055"/>
                </a:cubicBezTo>
                <a:cubicBezTo>
                  <a:pt x="32060" y="25055"/>
                  <a:pt x="32060" y="25055"/>
                  <a:pt x="32060" y="25055"/>
                </a:cubicBezTo>
                <a:cubicBezTo>
                  <a:pt x="30487" y="25055"/>
                  <a:pt x="28919" y="25055"/>
                  <a:pt x="27346" y="25055"/>
                </a:cubicBezTo>
                <a:cubicBezTo>
                  <a:pt x="16357" y="25055"/>
                  <a:pt x="16357" y="31650"/>
                  <a:pt x="14784" y="35605"/>
                </a:cubicBezTo>
                <a:cubicBezTo>
                  <a:pt x="14784" y="39561"/>
                  <a:pt x="13217" y="39561"/>
                  <a:pt x="13217" y="39561"/>
                </a:cubicBezTo>
                <a:cubicBezTo>
                  <a:pt x="11643" y="39561"/>
                  <a:pt x="11643" y="39561"/>
                  <a:pt x="11643" y="39561"/>
                </a:cubicBezTo>
                <a:cubicBezTo>
                  <a:pt x="8503" y="39561"/>
                  <a:pt x="5362" y="39561"/>
                  <a:pt x="2222" y="42200"/>
                </a:cubicBezTo>
                <a:cubicBezTo>
                  <a:pt x="654" y="44833"/>
                  <a:pt x="-918" y="47472"/>
                  <a:pt x="654" y="50111"/>
                </a:cubicBezTo>
                <a:cubicBezTo>
                  <a:pt x="654" y="54066"/>
                  <a:pt x="2222" y="56705"/>
                  <a:pt x="5362" y="58022"/>
                </a:cubicBezTo>
                <a:cubicBezTo>
                  <a:pt x="8503" y="59338"/>
                  <a:pt x="10076" y="59338"/>
                  <a:pt x="13217" y="60661"/>
                </a:cubicBezTo>
                <a:cubicBezTo>
                  <a:pt x="14784" y="60661"/>
                  <a:pt x="14784" y="60661"/>
                  <a:pt x="14784" y="60661"/>
                </a:cubicBezTo>
                <a:cubicBezTo>
                  <a:pt x="14784" y="60661"/>
                  <a:pt x="14784" y="61977"/>
                  <a:pt x="14784" y="61977"/>
                </a:cubicBezTo>
                <a:cubicBezTo>
                  <a:pt x="14784" y="64616"/>
                  <a:pt x="13217" y="67250"/>
                  <a:pt x="16357" y="71211"/>
                </a:cubicBezTo>
                <a:cubicBezTo>
                  <a:pt x="17924" y="73844"/>
                  <a:pt x="21065" y="73844"/>
                  <a:pt x="24206" y="73844"/>
                </a:cubicBezTo>
                <a:cubicBezTo>
                  <a:pt x="25779" y="73844"/>
                  <a:pt x="27346" y="73844"/>
                  <a:pt x="28919" y="73844"/>
                </a:cubicBezTo>
                <a:cubicBezTo>
                  <a:pt x="28919" y="73844"/>
                  <a:pt x="30487" y="73844"/>
                  <a:pt x="30487" y="73844"/>
                </a:cubicBezTo>
                <a:cubicBezTo>
                  <a:pt x="30487" y="73844"/>
                  <a:pt x="32060" y="75166"/>
                  <a:pt x="32060" y="75166"/>
                </a:cubicBezTo>
                <a:cubicBezTo>
                  <a:pt x="33627" y="76483"/>
                  <a:pt x="35200" y="79122"/>
                  <a:pt x="39914" y="80438"/>
                </a:cubicBezTo>
                <a:cubicBezTo>
                  <a:pt x="41481" y="80438"/>
                  <a:pt x="41481" y="80438"/>
                  <a:pt x="41481" y="80438"/>
                </a:cubicBezTo>
                <a:cubicBezTo>
                  <a:pt x="44622" y="80438"/>
                  <a:pt x="47762" y="79122"/>
                  <a:pt x="49335" y="77800"/>
                </a:cubicBezTo>
                <a:cubicBezTo>
                  <a:pt x="49335" y="80438"/>
                  <a:pt x="49335" y="80438"/>
                  <a:pt x="49335" y="80438"/>
                </a:cubicBezTo>
                <a:cubicBezTo>
                  <a:pt x="52476" y="81755"/>
                  <a:pt x="52476" y="81755"/>
                  <a:pt x="52476" y="81755"/>
                </a:cubicBezTo>
                <a:cubicBezTo>
                  <a:pt x="55616" y="83077"/>
                  <a:pt x="58757" y="83077"/>
                  <a:pt x="61897" y="83077"/>
                </a:cubicBezTo>
                <a:cubicBezTo>
                  <a:pt x="61897" y="83077"/>
                  <a:pt x="61897" y="83077"/>
                  <a:pt x="61897" y="83077"/>
                </a:cubicBezTo>
                <a:cubicBezTo>
                  <a:pt x="60324" y="84394"/>
                  <a:pt x="60324" y="85716"/>
                  <a:pt x="58757" y="87033"/>
                </a:cubicBezTo>
                <a:cubicBezTo>
                  <a:pt x="58757" y="87033"/>
                  <a:pt x="58757" y="87033"/>
                  <a:pt x="57184" y="87033"/>
                </a:cubicBezTo>
                <a:cubicBezTo>
                  <a:pt x="55616" y="88350"/>
                  <a:pt x="55616" y="88350"/>
                  <a:pt x="54043" y="88350"/>
                </a:cubicBezTo>
                <a:cubicBezTo>
                  <a:pt x="52476" y="88350"/>
                  <a:pt x="49335" y="88350"/>
                  <a:pt x="47762" y="87033"/>
                </a:cubicBezTo>
                <a:cubicBezTo>
                  <a:pt x="47762" y="87033"/>
                  <a:pt x="46195" y="87033"/>
                  <a:pt x="46195" y="87033"/>
                </a:cubicBezTo>
                <a:cubicBezTo>
                  <a:pt x="44622" y="87033"/>
                  <a:pt x="43054" y="85716"/>
                  <a:pt x="41481" y="85716"/>
                </a:cubicBezTo>
                <a:cubicBezTo>
                  <a:pt x="38341" y="85716"/>
                  <a:pt x="35200" y="87033"/>
                  <a:pt x="33627" y="89672"/>
                </a:cubicBezTo>
                <a:cubicBezTo>
                  <a:pt x="30487" y="93627"/>
                  <a:pt x="33627" y="98900"/>
                  <a:pt x="35200" y="101538"/>
                </a:cubicBezTo>
                <a:cubicBezTo>
                  <a:pt x="35200" y="102855"/>
                  <a:pt x="36768" y="102855"/>
                  <a:pt x="36768" y="102855"/>
                </a:cubicBezTo>
                <a:cubicBezTo>
                  <a:pt x="43054" y="118683"/>
                  <a:pt x="55616" y="120000"/>
                  <a:pt x="66605" y="120000"/>
                </a:cubicBezTo>
                <a:cubicBezTo>
                  <a:pt x="66605" y="120000"/>
                  <a:pt x="66605" y="120000"/>
                  <a:pt x="66605" y="120000"/>
                </a:cubicBezTo>
                <a:cubicBezTo>
                  <a:pt x="71319" y="120000"/>
                  <a:pt x="76027" y="120000"/>
                  <a:pt x="82313" y="118683"/>
                </a:cubicBezTo>
                <a:cubicBezTo>
                  <a:pt x="88594" y="118683"/>
                  <a:pt x="94875" y="116044"/>
                  <a:pt x="102724" y="112088"/>
                </a:cubicBezTo>
                <a:cubicBezTo>
                  <a:pt x="104297" y="110766"/>
                  <a:pt x="104297" y="110766"/>
                  <a:pt x="104297" y="110766"/>
                </a:cubicBezTo>
                <a:cubicBezTo>
                  <a:pt x="120000" y="69888"/>
                  <a:pt x="120000" y="69888"/>
                  <a:pt x="120000" y="69888"/>
                </a:cubicBezTo>
                <a:lnTo>
                  <a:pt x="113718" y="67250"/>
                </a:lnTo>
                <a:close/>
                <a:moveTo>
                  <a:pt x="77600" y="85716"/>
                </a:moveTo>
                <a:cubicBezTo>
                  <a:pt x="76027" y="84394"/>
                  <a:pt x="74459" y="81755"/>
                  <a:pt x="71319" y="81755"/>
                </a:cubicBezTo>
                <a:cubicBezTo>
                  <a:pt x="71319" y="81755"/>
                  <a:pt x="72886" y="80438"/>
                  <a:pt x="72886" y="80438"/>
                </a:cubicBezTo>
                <a:cubicBezTo>
                  <a:pt x="72886" y="80438"/>
                  <a:pt x="74459" y="79122"/>
                  <a:pt x="74459" y="79122"/>
                </a:cubicBezTo>
                <a:cubicBezTo>
                  <a:pt x="76027" y="80438"/>
                  <a:pt x="76027" y="80438"/>
                  <a:pt x="76027" y="80438"/>
                </a:cubicBezTo>
                <a:cubicBezTo>
                  <a:pt x="77600" y="83077"/>
                  <a:pt x="79167" y="84394"/>
                  <a:pt x="83881" y="84394"/>
                </a:cubicBezTo>
                <a:cubicBezTo>
                  <a:pt x="85454" y="84394"/>
                  <a:pt x="87021" y="84394"/>
                  <a:pt x="87021" y="85716"/>
                </a:cubicBezTo>
                <a:cubicBezTo>
                  <a:pt x="88594" y="85716"/>
                  <a:pt x="88594" y="85716"/>
                  <a:pt x="90162" y="85716"/>
                </a:cubicBezTo>
                <a:cubicBezTo>
                  <a:pt x="87021" y="87033"/>
                  <a:pt x="83881" y="88350"/>
                  <a:pt x="80740" y="88350"/>
                </a:cubicBezTo>
                <a:cubicBezTo>
                  <a:pt x="80740" y="88350"/>
                  <a:pt x="77600" y="87033"/>
                  <a:pt x="77600" y="85716"/>
                </a:cubicBezTo>
                <a:close/>
                <a:moveTo>
                  <a:pt x="60324" y="63294"/>
                </a:moveTo>
                <a:cubicBezTo>
                  <a:pt x="60324" y="64616"/>
                  <a:pt x="60324" y="64616"/>
                  <a:pt x="58757" y="64616"/>
                </a:cubicBezTo>
                <a:cubicBezTo>
                  <a:pt x="58757" y="64616"/>
                  <a:pt x="57184" y="65933"/>
                  <a:pt x="57184" y="65933"/>
                </a:cubicBezTo>
                <a:cubicBezTo>
                  <a:pt x="57184" y="64616"/>
                  <a:pt x="58757" y="64616"/>
                  <a:pt x="60324" y="63294"/>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 name="Shape 100"/>
          <p:cNvSpPr/>
          <p:nvPr/>
        </p:nvSpPr>
        <p:spPr>
          <a:xfrm>
            <a:off x="6385741" y="208989"/>
            <a:ext cx="35502" cy="35147"/>
          </a:xfrm>
          <a:custGeom>
            <a:avLst/>
            <a:gdLst/>
            <a:ahLst/>
            <a:cxnLst/>
            <a:rect l="0" t="0" r="0" b="0"/>
            <a:pathLst>
              <a:path w="120000" h="120000" extrusionOk="0">
                <a:moveTo>
                  <a:pt x="114705" y="51427"/>
                </a:moveTo>
                <a:cubicBezTo>
                  <a:pt x="100588" y="25716"/>
                  <a:pt x="58235" y="8572"/>
                  <a:pt x="44117" y="0"/>
                </a:cubicBezTo>
                <a:cubicBezTo>
                  <a:pt x="37058" y="0"/>
                  <a:pt x="37058" y="0"/>
                  <a:pt x="37058" y="0"/>
                </a:cubicBezTo>
                <a:cubicBezTo>
                  <a:pt x="15882" y="0"/>
                  <a:pt x="8823" y="17144"/>
                  <a:pt x="1764" y="25716"/>
                </a:cubicBezTo>
                <a:cubicBezTo>
                  <a:pt x="1764" y="34283"/>
                  <a:pt x="-5294" y="51427"/>
                  <a:pt x="8823" y="68572"/>
                </a:cubicBezTo>
                <a:cubicBezTo>
                  <a:pt x="15882" y="94283"/>
                  <a:pt x="44117" y="120000"/>
                  <a:pt x="65294" y="120000"/>
                </a:cubicBezTo>
                <a:cubicBezTo>
                  <a:pt x="72352" y="120000"/>
                  <a:pt x="72352" y="120000"/>
                  <a:pt x="72352" y="120000"/>
                </a:cubicBezTo>
                <a:cubicBezTo>
                  <a:pt x="86470" y="120000"/>
                  <a:pt x="107647" y="111427"/>
                  <a:pt x="114705" y="94283"/>
                </a:cubicBezTo>
                <a:cubicBezTo>
                  <a:pt x="121764" y="77144"/>
                  <a:pt x="121764" y="60000"/>
                  <a:pt x="114705" y="51427"/>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1" name="Shape 101"/>
          <p:cNvSpPr/>
          <p:nvPr/>
        </p:nvSpPr>
        <p:spPr>
          <a:xfrm>
            <a:off x="7010692" y="466423"/>
            <a:ext cx="36105" cy="35147"/>
          </a:xfrm>
          <a:custGeom>
            <a:avLst/>
            <a:gdLst/>
            <a:ahLst/>
            <a:cxnLst/>
            <a:rect l="0" t="0" r="0" b="0"/>
            <a:pathLst>
              <a:path w="120000" h="120000" extrusionOk="0">
                <a:moveTo>
                  <a:pt x="115537" y="60000"/>
                </a:moveTo>
                <a:cubicBezTo>
                  <a:pt x="108740" y="34283"/>
                  <a:pt x="74759" y="0"/>
                  <a:pt x="40777" y="0"/>
                </a:cubicBezTo>
                <a:cubicBezTo>
                  <a:pt x="33981" y="0"/>
                  <a:pt x="20388" y="8572"/>
                  <a:pt x="13592" y="17144"/>
                </a:cubicBezTo>
                <a:cubicBezTo>
                  <a:pt x="6796" y="25716"/>
                  <a:pt x="0" y="42855"/>
                  <a:pt x="0" y="60000"/>
                </a:cubicBezTo>
                <a:cubicBezTo>
                  <a:pt x="0" y="77144"/>
                  <a:pt x="6796" y="85716"/>
                  <a:pt x="20388" y="94283"/>
                </a:cubicBezTo>
                <a:cubicBezTo>
                  <a:pt x="27185" y="94283"/>
                  <a:pt x="27185" y="94283"/>
                  <a:pt x="33981" y="94283"/>
                </a:cubicBezTo>
                <a:cubicBezTo>
                  <a:pt x="40777" y="94283"/>
                  <a:pt x="47574" y="94283"/>
                  <a:pt x="47574" y="94283"/>
                </a:cubicBezTo>
                <a:cubicBezTo>
                  <a:pt x="54370" y="94283"/>
                  <a:pt x="54370" y="102855"/>
                  <a:pt x="54370" y="102855"/>
                </a:cubicBezTo>
                <a:cubicBezTo>
                  <a:pt x="61166" y="111427"/>
                  <a:pt x="74759" y="120000"/>
                  <a:pt x="88351" y="120000"/>
                </a:cubicBezTo>
                <a:cubicBezTo>
                  <a:pt x="95148" y="120000"/>
                  <a:pt x="101944" y="111427"/>
                  <a:pt x="108740" y="111427"/>
                </a:cubicBezTo>
                <a:cubicBezTo>
                  <a:pt x="122333" y="94283"/>
                  <a:pt x="122333" y="77144"/>
                  <a:pt x="115537" y="600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2" name="Shape 102"/>
          <p:cNvSpPr/>
          <p:nvPr/>
        </p:nvSpPr>
        <p:spPr>
          <a:xfrm>
            <a:off x="6533002" y="423675"/>
            <a:ext cx="39968" cy="50344"/>
          </a:xfrm>
          <a:custGeom>
            <a:avLst/>
            <a:gdLst/>
            <a:ahLst/>
            <a:cxnLst/>
            <a:rect l="0" t="0" r="0" b="0"/>
            <a:pathLst>
              <a:path w="120000" h="120000" extrusionOk="0">
                <a:moveTo>
                  <a:pt x="115826" y="24000"/>
                </a:moveTo>
                <a:cubicBezTo>
                  <a:pt x="103130" y="0"/>
                  <a:pt x="84085" y="0"/>
                  <a:pt x="71388" y="0"/>
                </a:cubicBezTo>
                <a:cubicBezTo>
                  <a:pt x="39647" y="0"/>
                  <a:pt x="7905" y="36000"/>
                  <a:pt x="1557" y="60000"/>
                </a:cubicBezTo>
                <a:cubicBezTo>
                  <a:pt x="-4790" y="90000"/>
                  <a:pt x="7905" y="108000"/>
                  <a:pt x="45995" y="120000"/>
                </a:cubicBezTo>
                <a:cubicBezTo>
                  <a:pt x="52343" y="120000"/>
                  <a:pt x="58692" y="120000"/>
                  <a:pt x="65040" y="120000"/>
                </a:cubicBezTo>
                <a:cubicBezTo>
                  <a:pt x="65040" y="120000"/>
                  <a:pt x="65040" y="120000"/>
                  <a:pt x="65040" y="120000"/>
                </a:cubicBezTo>
                <a:cubicBezTo>
                  <a:pt x="84085" y="120000"/>
                  <a:pt x="96781" y="114000"/>
                  <a:pt x="109478" y="96000"/>
                </a:cubicBezTo>
                <a:cubicBezTo>
                  <a:pt x="122174" y="78000"/>
                  <a:pt x="122174" y="48000"/>
                  <a:pt x="115826" y="24000"/>
                </a:cubicBezTo>
                <a:close/>
              </a:path>
            </a:pathLst>
          </a:custGeom>
          <a:solidFill>
            <a:srgbClr val="D9D9D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3" name="Shape 103"/>
          <p:cNvSpPr/>
          <p:nvPr/>
        </p:nvSpPr>
        <p:spPr>
          <a:xfrm>
            <a:off x="6561879" y="299235"/>
            <a:ext cx="144767" cy="199488"/>
          </a:xfrm>
          <a:custGeom>
            <a:avLst/>
            <a:gdLst/>
            <a:ahLst/>
            <a:cxnLst/>
            <a:rect l="0" t="0" r="0" b="0"/>
            <a:pathLst>
              <a:path w="120000" h="120000" extrusionOk="0">
                <a:moveTo>
                  <a:pt x="118022" y="39494"/>
                </a:moveTo>
                <a:cubicBezTo>
                  <a:pt x="118022" y="37972"/>
                  <a:pt x="118022" y="36455"/>
                  <a:pt x="118022" y="34938"/>
                </a:cubicBezTo>
                <a:cubicBezTo>
                  <a:pt x="116299" y="30377"/>
                  <a:pt x="116299" y="27344"/>
                  <a:pt x="114581" y="24305"/>
                </a:cubicBezTo>
                <a:cubicBezTo>
                  <a:pt x="112863" y="19744"/>
                  <a:pt x="107705" y="16711"/>
                  <a:pt x="102552" y="16711"/>
                </a:cubicBezTo>
                <a:cubicBezTo>
                  <a:pt x="99111" y="16711"/>
                  <a:pt x="97393" y="16711"/>
                  <a:pt x="93952" y="18227"/>
                </a:cubicBezTo>
                <a:cubicBezTo>
                  <a:pt x="93952" y="18227"/>
                  <a:pt x="92234" y="18227"/>
                  <a:pt x="92234" y="18227"/>
                </a:cubicBezTo>
                <a:cubicBezTo>
                  <a:pt x="88799" y="15188"/>
                  <a:pt x="87075" y="13672"/>
                  <a:pt x="80205" y="12150"/>
                </a:cubicBezTo>
                <a:cubicBezTo>
                  <a:pt x="80205" y="12150"/>
                  <a:pt x="80205" y="13672"/>
                  <a:pt x="78481" y="13672"/>
                </a:cubicBezTo>
                <a:cubicBezTo>
                  <a:pt x="80205" y="10633"/>
                  <a:pt x="78481" y="9116"/>
                  <a:pt x="78481" y="7594"/>
                </a:cubicBezTo>
                <a:cubicBezTo>
                  <a:pt x="76764" y="4555"/>
                  <a:pt x="73328" y="4555"/>
                  <a:pt x="69887" y="4555"/>
                </a:cubicBezTo>
                <a:cubicBezTo>
                  <a:pt x="66452" y="4555"/>
                  <a:pt x="64734" y="4555"/>
                  <a:pt x="61293" y="6077"/>
                </a:cubicBezTo>
                <a:cubicBezTo>
                  <a:pt x="61293" y="6077"/>
                  <a:pt x="61293" y="7594"/>
                  <a:pt x="59576" y="7594"/>
                </a:cubicBezTo>
                <a:cubicBezTo>
                  <a:pt x="59576" y="7594"/>
                  <a:pt x="59576" y="7594"/>
                  <a:pt x="59576" y="9116"/>
                </a:cubicBezTo>
                <a:cubicBezTo>
                  <a:pt x="57858" y="9116"/>
                  <a:pt x="57858" y="9116"/>
                  <a:pt x="57858" y="9116"/>
                </a:cubicBezTo>
                <a:cubicBezTo>
                  <a:pt x="56135" y="9116"/>
                  <a:pt x="54417" y="10633"/>
                  <a:pt x="52699" y="12150"/>
                </a:cubicBezTo>
                <a:cubicBezTo>
                  <a:pt x="50982" y="13672"/>
                  <a:pt x="50982" y="16711"/>
                  <a:pt x="52699" y="19744"/>
                </a:cubicBezTo>
                <a:cubicBezTo>
                  <a:pt x="52699" y="19744"/>
                  <a:pt x="52699" y="19744"/>
                  <a:pt x="52699" y="19744"/>
                </a:cubicBezTo>
                <a:cubicBezTo>
                  <a:pt x="52699" y="19744"/>
                  <a:pt x="50982" y="19744"/>
                  <a:pt x="49264" y="19744"/>
                </a:cubicBezTo>
                <a:cubicBezTo>
                  <a:pt x="47541" y="19744"/>
                  <a:pt x="44105" y="21266"/>
                  <a:pt x="42388" y="22783"/>
                </a:cubicBezTo>
                <a:cubicBezTo>
                  <a:pt x="40664" y="24305"/>
                  <a:pt x="38947" y="28861"/>
                  <a:pt x="38947" y="31900"/>
                </a:cubicBezTo>
                <a:cubicBezTo>
                  <a:pt x="38947" y="30377"/>
                  <a:pt x="38947" y="28861"/>
                  <a:pt x="37229" y="28861"/>
                </a:cubicBezTo>
                <a:cubicBezTo>
                  <a:pt x="37229" y="27344"/>
                  <a:pt x="33794" y="25822"/>
                  <a:pt x="32070" y="25822"/>
                </a:cubicBezTo>
                <a:cubicBezTo>
                  <a:pt x="32070" y="25822"/>
                  <a:pt x="32070" y="24305"/>
                  <a:pt x="33794" y="24305"/>
                </a:cubicBezTo>
                <a:cubicBezTo>
                  <a:pt x="33794" y="21266"/>
                  <a:pt x="33794" y="16711"/>
                  <a:pt x="32070" y="13672"/>
                </a:cubicBezTo>
                <a:cubicBezTo>
                  <a:pt x="30353" y="12150"/>
                  <a:pt x="28635" y="10633"/>
                  <a:pt x="26917" y="10633"/>
                </a:cubicBezTo>
                <a:cubicBezTo>
                  <a:pt x="26917" y="9116"/>
                  <a:pt x="26917" y="9116"/>
                  <a:pt x="25194" y="7594"/>
                </a:cubicBezTo>
                <a:cubicBezTo>
                  <a:pt x="25194" y="7594"/>
                  <a:pt x="25194" y="7594"/>
                  <a:pt x="25194" y="7594"/>
                </a:cubicBezTo>
                <a:cubicBezTo>
                  <a:pt x="23476" y="4555"/>
                  <a:pt x="21759" y="3038"/>
                  <a:pt x="18318" y="1516"/>
                </a:cubicBezTo>
                <a:cubicBezTo>
                  <a:pt x="16600" y="1516"/>
                  <a:pt x="14882" y="0"/>
                  <a:pt x="13165" y="0"/>
                </a:cubicBezTo>
                <a:cubicBezTo>
                  <a:pt x="8006" y="0"/>
                  <a:pt x="4571" y="1516"/>
                  <a:pt x="2847" y="4555"/>
                </a:cubicBezTo>
                <a:cubicBezTo>
                  <a:pt x="-587" y="7594"/>
                  <a:pt x="-587" y="12150"/>
                  <a:pt x="1130" y="15188"/>
                </a:cubicBezTo>
                <a:cubicBezTo>
                  <a:pt x="1130" y="16711"/>
                  <a:pt x="2847" y="16711"/>
                  <a:pt x="2847" y="16711"/>
                </a:cubicBezTo>
                <a:cubicBezTo>
                  <a:pt x="2847" y="18227"/>
                  <a:pt x="2847" y="18227"/>
                  <a:pt x="2847" y="18227"/>
                </a:cubicBezTo>
                <a:cubicBezTo>
                  <a:pt x="2847" y="19744"/>
                  <a:pt x="2847" y="22783"/>
                  <a:pt x="2847" y="24305"/>
                </a:cubicBezTo>
                <a:cubicBezTo>
                  <a:pt x="4571" y="25822"/>
                  <a:pt x="6288" y="27344"/>
                  <a:pt x="8006" y="28861"/>
                </a:cubicBezTo>
                <a:cubicBezTo>
                  <a:pt x="4571" y="30377"/>
                  <a:pt x="2847" y="33416"/>
                  <a:pt x="2847" y="34938"/>
                </a:cubicBezTo>
                <a:cubicBezTo>
                  <a:pt x="1130" y="39494"/>
                  <a:pt x="2847" y="42533"/>
                  <a:pt x="4571" y="44050"/>
                </a:cubicBezTo>
                <a:cubicBezTo>
                  <a:pt x="6288" y="45572"/>
                  <a:pt x="8006" y="47088"/>
                  <a:pt x="9724" y="47088"/>
                </a:cubicBezTo>
                <a:cubicBezTo>
                  <a:pt x="9724" y="48605"/>
                  <a:pt x="8006" y="50127"/>
                  <a:pt x="9724" y="53166"/>
                </a:cubicBezTo>
                <a:cubicBezTo>
                  <a:pt x="9724" y="56200"/>
                  <a:pt x="13165" y="59238"/>
                  <a:pt x="16600" y="60761"/>
                </a:cubicBezTo>
                <a:cubicBezTo>
                  <a:pt x="18318" y="60761"/>
                  <a:pt x="18318" y="60761"/>
                  <a:pt x="18318" y="60761"/>
                </a:cubicBezTo>
                <a:cubicBezTo>
                  <a:pt x="18318" y="60761"/>
                  <a:pt x="18318" y="62277"/>
                  <a:pt x="18318" y="62277"/>
                </a:cubicBezTo>
                <a:cubicBezTo>
                  <a:pt x="20041" y="63800"/>
                  <a:pt x="21759" y="63800"/>
                  <a:pt x="23476" y="65316"/>
                </a:cubicBezTo>
                <a:cubicBezTo>
                  <a:pt x="21759" y="66833"/>
                  <a:pt x="21759" y="68355"/>
                  <a:pt x="21759" y="71394"/>
                </a:cubicBezTo>
                <a:cubicBezTo>
                  <a:pt x="23476" y="72911"/>
                  <a:pt x="25194" y="77466"/>
                  <a:pt x="30353" y="78988"/>
                </a:cubicBezTo>
                <a:cubicBezTo>
                  <a:pt x="30353" y="78988"/>
                  <a:pt x="32070" y="78988"/>
                  <a:pt x="32070" y="78988"/>
                </a:cubicBezTo>
                <a:cubicBezTo>
                  <a:pt x="33794" y="78988"/>
                  <a:pt x="37229" y="78988"/>
                  <a:pt x="38947" y="78988"/>
                </a:cubicBezTo>
                <a:cubicBezTo>
                  <a:pt x="40664" y="77466"/>
                  <a:pt x="42388" y="77466"/>
                  <a:pt x="44105" y="77466"/>
                </a:cubicBezTo>
                <a:cubicBezTo>
                  <a:pt x="45823" y="77466"/>
                  <a:pt x="47541" y="77466"/>
                  <a:pt x="49264" y="78988"/>
                </a:cubicBezTo>
                <a:cubicBezTo>
                  <a:pt x="50982" y="78988"/>
                  <a:pt x="52699" y="78988"/>
                  <a:pt x="56135" y="78988"/>
                </a:cubicBezTo>
                <a:cubicBezTo>
                  <a:pt x="57858" y="78988"/>
                  <a:pt x="59576" y="77466"/>
                  <a:pt x="63011" y="77466"/>
                </a:cubicBezTo>
                <a:cubicBezTo>
                  <a:pt x="64734" y="77466"/>
                  <a:pt x="64734" y="77466"/>
                  <a:pt x="66452" y="77466"/>
                </a:cubicBezTo>
                <a:cubicBezTo>
                  <a:pt x="66452" y="77466"/>
                  <a:pt x="66452" y="77466"/>
                  <a:pt x="66452" y="77466"/>
                </a:cubicBezTo>
                <a:cubicBezTo>
                  <a:pt x="68170" y="77466"/>
                  <a:pt x="68170" y="77466"/>
                  <a:pt x="68170" y="77466"/>
                </a:cubicBezTo>
                <a:cubicBezTo>
                  <a:pt x="68170" y="78988"/>
                  <a:pt x="64734" y="78988"/>
                  <a:pt x="63011" y="80505"/>
                </a:cubicBezTo>
                <a:cubicBezTo>
                  <a:pt x="59576" y="82027"/>
                  <a:pt x="56135" y="83544"/>
                  <a:pt x="52699" y="88100"/>
                </a:cubicBezTo>
                <a:cubicBezTo>
                  <a:pt x="50982" y="91138"/>
                  <a:pt x="52699" y="94177"/>
                  <a:pt x="52699" y="95694"/>
                </a:cubicBezTo>
                <a:cubicBezTo>
                  <a:pt x="52699" y="97216"/>
                  <a:pt x="52699" y="97216"/>
                  <a:pt x="52699" y="98733"/>
                </a:cubicBezTo>
                <a:cubicBezTo>
                  <a:pt x="52699" y="100255"/>
                  <a:pt x="52699" y="101772"/>
                  <a:pt x="52699" y="103288"/>
                </a:cubicBezTo>
                <a:cubicBezTo>
                  <a:pt x="52699" y="104811"/>
                  <a:pt x="52699" y="106327"/>
                  <a:pt x="52699" y="107850"/>
                </a:cubicBezTo>
                <a:cubicBezTo>
                  <a:pt x="52699" y="110883"/>
                  <a:pt x="52699" y="113922"/>
                  <a:pt x="54417" y="115444"/>
                </a:cubicBezTo>
                <a:cubicBezTo>
                  <a:pt x="56135" y="116961"/>
                  <a:pt x="59576" y="118483"/>
                  <a:pt x="63011" y="118483"/>
                </a:cubicBezTo>
                <a:cubicBezTo>
                  <a:pt x="64734" y="118483"/>
                  <a:pt x="66452" y="116961"/>
                  <a:pt x="68170" y="116961"/>
                </a:cubicBezTo>
                <a:cubicBezTo>
                  <a:pt x="69887" y="116961"/>
                  <a:pt x="69887" y="116961"/>
                  <a:pt x="69887" y="116961"/>
                </a:cubicBezTo>
                <a:cubicBezTo>
                  <a:pt x="69887" y="116961"/>
                  <a:pt x="69887" y="116961"/>
                  <a:pt x="69887" y="116961"/>
                </a:cubicBezTo>
                <a:cubicBezTo>
                  <a:pt x="69887" y="116961"/>
                  <a:pt x="71605" y="116961"/>
                  <a:pt x="71605" y="116961"/>
                </a:cubicBezTo>
                <a:cubicBezTo>
                  <a:pt x="73328" y="118483"/>
                  <a:pt x="75046" y="120000"/>
                  <a:pt x="78481" y="120000"/>
                </a:cubicBezTo>
                <a:cubicBezTo>
                  <a:pt x="80205" y="120000"/>
                  <a:pt x="80205" y="120000"/>
                  <a:pt x="80205" y="120000"/>
                </a:cubicBezTo>
                <a:cubicBezTo>
                  <a:pt x="81922" y="120000"/>
                  <a:pt x="83640" y="120000"/>
                  <a:pt x="85358" y="120000"/>
                </a:cubicBezTo>
                <a:cubicBezTo>
                  <a:pt x="87075" y="120000"/>
                  <a:pt x="88799" y="120000"/>
                  <a:pt x="90516" y="120000"/>
                </a:cubicBezTo>
                <a:cubicBezTo>
                  <a:pt x="90516" y="120000"/>
                  <a:pt x="90516" y="120000"/>
                  <a:pt x="90516" y="120000"/>
                </a:cubicBezTo>
                <a:cubicBezTo>
                  <a:pt x="93952" y="120000"/>
                  <a:pt x="97393" y="120000"/>
                  <a:pt x="99111" y="118483"/>
                </a:cubicBezTo>
                <a:cubicBezTo>
                  <a:pt x="104269" y="115444"/>
                  <a:pt x="105987" y="109366"/>
                  <a:pt x="105987" y="106327"/>
                </a:cubicBezTo>
                <a:cubicBezTo>
                  <a:pt x="105987" y="104811"/>
                  <a:pt x="105987" y="103288"/>
                  <a:pt x="105987" y="101772"/>
                </a:cubicBezTo>
                <a:cubicBezTo>
                  <a:pt x="105987" y="98733"/>
                  <a:pt x="105987" y="97216"/>
                  <a:pt x="105987" y="97216"/>
                </a:cubicBezTo>
                <a:cubicBezTo>
                  <a:pt x="105987" y="95694"/>
                  <a:pt x="107705" y="95694"/>
                  <a:pt x="107705" y="94177"/>
                </a:cubicBezTo>
                <a:cubicBezTo>
                  <a:pt x="109422" y="94177"/>
                  <a:pt x="111146" y="92655"/>
                  <a:pt x="111146" y="91138"/>
                </a:cubicBezTo>
                <a:cubicBezTo>
                  <a:pt x="116299" y="86583"/>
                  <a:pt x="114581" y="82027"/>
                  <a:pt x="114581" y="77466"/>
                </a:cubicBezTo>
                <a:cubicBezTo>
                  <a:pt x="114581" y="77466"/>
                  <a:pt x="114581" y="75950"/>
                  <a:pt x="114581" y="75950"/>
                </a:cubicBezTo>
                <a:cubicBezTo>
                  <a:pt x="112863" y="72911"/>
                  <a:pt x="112863" y="71394"/>
                  <a:pt x="112863" y="69872"/>
                </a:cubicBezTo>
                <a:cubicBezTo>
                  <a:pt x="114581" y="68355"/>
                  <a:pt x="114581" y="66833"/>
                  <a:pt x="116299" y="63800"/>
                </a:cubicBezTo>
                <a:cubicBezTo>
                  <a:pt x="116299" y="62277"/>
                  <a:pt x="118022" y="60761"/>
                  <a:pt x="118022" y="59238"/>
                </a:cubicBezTo>
                <a:cubicBezTo>
                  <a:pt x="121457" y="51644"/>
                  <a:pt x="119740" y="45572"/>
                  <a:pt x="118022" y="39494"/>
                </a:cubicBezTo>
                <a:close/>
                <a:moveTo>
                  <a:pt x="38947" y="37972"/>
                </a:moveTo>
                <a:cubicBezTo>
                  <a:pt x="38947" y="39494"/>
                  <a:pt x="38947" y="39494"/>
                  <a:pt x="38947" y="41011"/>
                </a:cubicBezTo>
                <a:cubicBezTo>
                  <a:pt x="38947" y="41011"/>
                  <a:pt x="38947" y="39494"/>
                  <a:pt x="38947" y="39494"/>
                </a:cubicBezTo>
                <a:cubicBezTo>
                  <a:pt x="38947" y="39494"/>
                  <a:pt x="38947" y="37972"/>
                  <a:pt x="38947" y="37972"/>
                </a:cubicBezTo>
                <a:cubicBezTo>
                  <a:pt x="38947" y="37972"/>
                  <a:pt x="38947" y="37972"/>
                  <a:pt x="38947" y="37972"/>
                </a:cubicBezTo>
                <a:close/>
                <a:moveTo>
                  <a:pt x="59576" y="24305"/>
                </a:moveTo>
                <a:cubicBezTo>
                  <a:pt x="59576" y="24305"/>
                  <a:pt x="59576" y="24305"/>
                  <a:pt x="59576" y="24305"/>
                </a:cubicBezTo>
                <a:cubicBezTo>
                  <a:pt x="59576" y="24305"/>
                  <a:pt x="59576" y="25822"/>
                  <a:pt x="59576" y="25822"/>
                </a:cubicBezTo>
                <a:cubicBezTo>
                  <a:pt x="59576" y="25822"/>
                  <a:pt x="59576" y="24305"/>
                  <a:pt x="59576" y="24305"/>
                </a:cubicBezTo>
                <a:close/>
                <a:moveTo>
                  <a:pt x="73328" y="45572"/>
                </a:moveTo>
                <a:cubicBezTo>
                  <a:pt x="71605" y="44050"/>
                  <a:pt x="69887" y="44050"/>
                  <a:pt x="68170" y="42533"/>
                </a:cubicBezTo>
                <a:cubicBezTo>
                  <a:pt x="68170" y="41011"/>
                  <a:pt x="68170" y="41011"/>
                  <a:pt x="66452" y="39494"/>
                </a:cubicBezTo>
                <a:cubicBezTo>
                  <a:pt x="64734" y="37972"/>
                  <a:pt x="63011" y="34938"/>
                  <a:pt x="63011" y="33416"/>
                </a:cubicBezTo>
                <a:cubicBezTo>
                  <a:pt x="61293" y="31900"/>
                  <a:pt x="61293" y="31900"/>
                  <a:pt x="61293" y="30377"/>
                </a:cubicBezTo>
                <a:cubicBezTo>
                  <a:pt x="61293" y="30377"/>
                  <a:pt x="61293" y="28861"/>
                  <a:pt x="61293" y="27344"/>
                </a:cubicBezTo>
                <a:cubicBezTo>
                  <a:pt x="61293" y="28861"/>
                  <a:pt x="61293" y="28861"/>
                  <a:pt x="61293" y="30377"/>
                </a:cubicBezTo>
                <a:cubicBezTo>
                  <a:pt x="63011" y="31900"/>
                  <a:pt x="66452" y="33416"/>
                  <a:pt x="68170" y="33416"/>
                </a:cubicBezTo>
                <a:cubicBezTo>
                  <a:pt x="68170" y="34938"/>
                  <a:pt x="68170" y="34938"/>
                  <a:pt x="68170" y="34938"/>
                </a:cubicBezTo>
                <a:cubicBezTo>
                  <a:pt x="73328" y="34938"/>
                  <a:pt x="73328" y="41011"/>
                  <a:pt x="73328" y="45572"/>
                </a:cubicBezTo>
                <a:close/>
              </a:path>
            </a:pathLst>
          </a:custGeom>
          <a:solidFill>
            <a:srgbClr val="00A6A9"/>
          </a:solidFill>
          <a:ln w="9525" cap="rnd" cmpd="sng">
            <a:solidFill>
              <a:srgbClr val="FFFFFF"/>
            </a:solidFill>
            <a:prstDash val="solid"/>
            <a:round/>
            <a:headEnd type="none" w="med" len="med"/>
            <a:tailEnd type="none" w="med" len="med"/>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34859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623888" y="1709737"/>
            <a:ext cx="7886699" cy="2852736"/>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06" name="Shape 106"/>
          <p:cNvSpPr txBox="1">
            <a:spLocks noGrp="1"/>
          </p:cNvSpPr>
          <p:nvPr>
            <p:ph type="body" idx="1"/>
          </p:nvPr>
        </p:nvSpPr>
        <p:spPr>
          <a:xfrm>
            <a:off x="623888" y="4589463"/>
            <a:ext cx="7886699" cy="1500187"/>
          </a:xfrm>
          <a:prstGeom prst="rect">
            <a:avLst/>
          </a:prstGeom>
          <a:noFill/>
          <a:ln>
            <a:noFill/>
          </a:ln>
        </p:spPr>
        <p:txBody>
          <a:bodyPr wrap="square" lIns="91425" tIns="91425" rIns="91425" bIns="91425" anchor="t" anchorCtr="0"/>
          <a:lstStyle>
            <a:lvl1pPr marL="0" marR="0" lvl="0" indent="0" algn="l" rtl="0">
              <a:lnSpc>
                <a:spcPct val="90000"/>
              </a:lnSpc>
              <a:spcBef>
                <a:spcPts val="8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4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40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31590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211436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628651" y="365124"/>
            <a:ext cx="78866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12" name="Shape 112"/>
          <p:cNvSpPr txBox="1">
            <a:spLocks noGrp="1"/>
          </p:cNvSpPr>
          <p:nvPr>
            <p:ph type="body" idx="1"/>
          </p:nvPr>
        </p:nvSpPr>
        <p:spPr>
          <a:xfrm>
            <a:off x="628650" y="1825625"/>
            <a:ext cx="3886200" cy="4351337"/>
          </a:xfrm>
          <a:prstGeom prst="rect">
            <a:avLst/>
          </a:prstGeom>
          <a:noFill/>
          <a:ln>
            <a:noFill/>
          </a:ln>
        </p:spPr>
        <p:txBody>
          <a:bodyPr wrap="square" lIns="91425" tIns="91425" rIns="91425" bIns="91425" anchor="t" anchorCtr="0"/>
          <a:lstStyle>
            <a:lvl1pPr marL="177800" marR="0" lvl="0" indent="95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2"/>
          </p:nvPr>
        </p:nvSpPr>
        <p:spPr>
          <a:xfrm>
            <a:off x="4629150" y="1825625"/>
            <a:ext cx="3886200" cy="4351337"/>
          </a:xfrm>
          <a:prstGeom prst="rect">
            <a:avLst/>
          </a:prstGeom>
          <a:noFill/>
          <a:ln>
            <a:noFill/>
          </a:ln>
        </p:spPr>
        <p:txBody>
          <a:bodyPr wrap="square" lIns="91425" tIns="91425" rIns="91425" bIns="91425" anchor="t" anchorCtr="0"/>
          <a:lstStyle>
            <a:lvl1pPr marL="177800" marR="0" lvl="0" indent="95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8132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629841" y="365124"/>
            <a:ext cx="78866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19" name="Shape 119"/>
          <p:cNvSpPr txBox="1">
            <a:spLocks noGrp="1"/>
          </p:cNvSpPr>
          <p:nvPr>
            <p:ph type="body" idx="1"/>
          </p:nvPr>
        </p:nvSpPr>
        <p:spPr>
          <a:xfrm>
            <a:off x="629840" y="1681163"/>
            <a:ext cx="3868340" cy="823912"/>
          </a:xfrm>
          <a:prstGeom prst="rect">
            <a:avLst/>
          </a:prstGeom>
          <a:noFill/>
          <a:ln>
            <a:noFill/>
          </a:ln>
        </p:spPr>
        <p:txBody>
          <a:bodyPr wrap="square" lIns="91425" tIns="91425" rIns="91425" bIns="91425" anchor="b" anchorCtr="0"/>
          <a:lstStyle>
            <a:lvl1pPr marL="0" marR="0" lvl="0" indent="0" algn="l" rtl="0">
              <a:lnSpc>
                <a:spcPct val="90000"/>
              </a:lnSpc>
              <a:spcBef>
                <a:spcPts val="8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2"/>
          </p:nvPr>
        </p:nvSpPr>
        <p:spPr>
          <a:xfrm>
            <a:off x="629840" y="2505075"/>
            <a:ext cx="3868340" cy="3684588"/>
          </a:xfrm>
          <a:prstGeom prst="rect">
            <a:avLst/>
          </a:prstGeom>
          <a:noFill/>
          <a:ln>
            <a:noFill/>
          </a:ln>
        </p:spPr>
        <p:txBody>
          <a:bodyPr wrap="square" lIns="91425" tIns="91425" rIns="91425" bIns="91425" anchor="t" anchorCtr="0"/>
          <a:lstStyle>
            <a:lvl1pPr marL="177800" marR="0" lvl="0" indent="95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3"/>
          </p:nvPr>
        </p:nvSpPr>
        <p:spPr>
          <a:xfrm>
            <a:off x="4629150" y="1681163"/>
            <a:ext cx="3887390" cy="823912"/>
          </a:xfrm>
          <a:prstGeom prst="rect">
            <a:avLst/>
          </a:prstGeom>
          <a:noFill/>
          <a:ln>
            <a:noFill/>
          </a:ln>
        </p:spPr>
        <p:txBody>
          <a:bodyPr wrap="square" lIns="91425" tIns="91425" rIns="91425" bIns="91425" anchor="b" anchorCtr="0"/>
          <a:lstStyle>
            <a:lvl1pPr marL="0" marR="0" lvl="0" indent="0" algn="l" rtl="0">
              <a:lnSpc>
                <a:spcPct val="90000"/>
              </a:lnSpc>
              <a:spcBef>
                <a:spcPts val="8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body" idx="4"/>
          </p:nvPr>
        </p:nvSpPr>
        <p:spPr>
          <a:xfrm>
            <a:off x="4629150" y="2505075"/>
            <a:ext cx="3887390" cy="3684588"/>
          </a:xfrm>
          <a:prstGeom prst="rect">
            <a:avLst/>
          </a:prstGeom>
          <a:noFill/>
          <a:ln>
            <a:noFill/>
          </a:ln>
        </p:spPr>
        <p:txBody>
          <a:bodyPr wrap="square" lIns="91425" tIns="91425" rIns="91425" bIns="91425" anchor="t" anchorCtr="0"/>
          <a:lstStyle>
            <a:lvl1pPr marL="177800" marR="0" lvl="0" indent="95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52636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628651" y="365124"/>
            <a:ext cx="78866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28" name="Shape 128"/>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80734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629841" y="457201"/>
            <a:ext cx="2949177" cy="1600199"/>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33" name="Shape 133"/>
          <p:cNvSpPr txBox="1">
            <a:spLocks noGrp="1"/>
          </p:cNvSpPr>
          <p:nvPr>
            <p:ph type="body" idx="1"/>
          </p:nvPr>
        </p:nvSpPr>
        <p:spPr>
          <a:xfrm>
            <a:off x="3887391" y="987424"/>
            <a:ext cx="4629149" cy="4873624"/>
          </a:xfrm>
          <a:prstGeom prst="rect">
            <a:avLst/>
          </a:prstGeom>
          <a:noFill/>
          <a:ln>
            <a:noFill/>
          </a:ln>
        </p:spPr>
        <p:txBody>
          <a:bodyPr wrap="square" lIns="91425" tIns="91425" rIns="91425" bIns="91425" anchor="t" anchorCtr="0"/>
          <a:lstStyle>
            <a:lvl1pPr marL="177800" marR="0" lvl="0" indent="127000" algn="l" rtl="0">
              <a:lnSpc>
                <a:spcPct val="90000"/>
              </a:lnSpc>
              <a:spcBef>
                <a:spcPts val="8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95250" algn="l" rtl="0">
              <a:lnSpc>
                <a:spcPct val="90000"/>
              </a:lnSpc>
              <a:spcBef>
                <a:spcPts val="4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body" idx="2"/>
          </p:nvPr>
        </p:nvSpPr>
        <p:spPr>
          <a:xfrm>
            <a:off x="629841" y="2057401"/>
            <a:ext cx="2949177" cy="3811588"/>
          </a:xfrm>
          <a:prstGeom prst="rect">
            <a:avLst/>
          </a:prstGeom>
          <a:noFill/>
          <a:ln>
            <a:noFill/>
          </a:ln>
        </p:spPr>
        <p:txBody>
          <a:bodyPr wrap="square" lIns="91425" tIns="91425" rIns="91425" bIns="91425" anchor="t" anchorCtr="0"/>
          <a:lstStyle>
            <a:lvl1pPr marL="0" marR="0" lvl="0" indent="0" algn="l" rtl="0">
              <a:lnSpc>
                <a:spcPct val="90000"/>
              </a:lnSpc>
              <a:spcBef>
                <a:spcPts val="8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21143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629841" y="457201"/>
            <a:ext cx="2949177" cy="1600199"/>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40" name="Shape 140"/>
          <p:cNvSpPr>
            <a:spLocks noGrp="1"/>
          </p:cNvSpPr>
          <p:nvPr>
            <p:ph type="pic" idx="2"/>
          </p:nvPr>
        </p:nvSpPr>
        <p:spPr>
          <a:xfrm>
            <a:off x="3887391" y="987424"/>
            <a:ext cx="4629149" cy="4873624"/>
          </a:xfrm>
          <a:prstGeom prst="rect">
            <a:avLst/>
          </a:prstGeom>
          <a:noFill/>
          <a:ln>
            <a:noFill/>
          </a:ln>
        </p:spPr>
        <p:txBody>
          <a:bodyPr wrap="square" lIns="91425" tIns="91425" rIns="91425" bIns="91425" anchor="t" anchorCtr="0"/>
          <a:lstStyle>
            <a:lvl1pPr marL="0" marR="0" lvl="0" indent="0" algn="l" rtl="0">
              <a:lnSpc>
                <a:spcPct val="90000"/>
              </a:lnSpc>
              <a:spcBef>
                <a:spcPts val="80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1"/>
          </p:nvPr>
        </p:nvSpPr>
        <p:spPr>
          <a:xfrm>
            <a:off x="629841" y="2057401"/>
            <a:ext cx="2949177" cy="3811588"/>
          </a:xfrm>
          <a:prstGeom prst="rect">
            <a:avLst/>
          </a:prstGeom>
          <a:noFill/>
          <a:ln>
            <a:noFill/>
          </a:ln>
        </p:spPr>
        <p:txBody>
          <a:bodyPr wrap="square" lIns="91425" tIns="91425" rIns="91425" bIns="91425" anchor="t" anchorCtr="0"/>
          <a:lstStyle>
            <a:lvl1pPr marL="0" marR="0" lvl="0" indent="0" algn="l" rtl="0">
              <a:lnSpc>
                <a:spcPct val="90000"/>
              </a:lnSpc>
              <a:spcBef>
                <a:spcPts val="8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11407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628651" y="365124"/>
            <a:ext cx="78866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47" name="Shape 147"/>
          <p:cNvSpPr txBox="1">
            <a:spLocks noGrp="1"/>
          </p:cNvSpPr>
          <p:nvPr>
            <p:ph type="body" idx="1"/>
          </p:nvPr>
        </p:nvSpPr>
        <p:spPr>
          <a:xfrm rot="5400000">
            <a:off x="2396332" y="57945"/>
            <a:ext cx="4351337" cy="7886699"/>
          </a:xfrm>
          <a:prstGeom prst="rect">
            <a:avLst/>
          </a:prstGeom>
          <a:noFill/>
          <a:ln>
            <a:noFill/>
          </a:ln>
        </p:spPr>
        <p:txBody>
          <a:bodyPr wrap="square" lIns="91425" tIns="91425" rIns="91425" bIns="91425" anchor="t" anchorCtr="0"/>
          <a:lstStyle>
            <a:lvl1pPr marL="177800" marR="0" lvl="0" indent="95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1454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rot="5400000">
            <a:off x="4623594" y="2285206"/>
            <a:ext cx="5811837" cy="1971674"/>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153" name="Shape 153"/>
          <p:cNvSpPr txBox="1">
            <a:spLocks noGrp="1"/>
          </p:cNvSpPr>
          <p:nvPr>
            <p:ph type="body" idx="1"/>
          </p:nvPr>
        </p:nvSpPr>
        <p:spPr>
          <a:xfrm rot="5400000">
            <a:off x="623094" y="370682"/>
            <a:ext cx="5811837" cy="5800724"/>
          </a:xfrm>
          <a:prstGeom prst="rect">
            <a:avLst/>
          </a:prstGeom>
          <a:noFill/>
          <a:ln>
            <a:noFill/>
          </a:ln>
        </p:spPr>
        <p:txBody>
          <a:bodyPr wrap="square" lIns="91425" tIns="91425" rIns="91425" bIns="91425" anchor="t" anchorCtr="0"/>
          <a:lstStyle>
            <a:lvl1pPr marL="177800" marR="0" lvl="0" indent="95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873657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30281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54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4289334"/>
            <a:ext cx="895401" cy="640080"/>
          </a:xfrm>
        </p:spPr>
        <p:txBody>
          <a:bodyPr/>
          <a:lstStyle>
            <a:lvl1pPr>
              <a:defRPr sz="21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33643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1980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2565648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5400" b="1"/>
            </a:lvl1pPr>
          </a:lstStyle>
          <a:p>
            <a:r>
              <a:rPr lang="en-US"/>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p>
            <a:fld id="{4F6EE328-6AFF-436B-881F-213D56084544}" type="datetimeFigureOut">
              <a:rPr lang="en-US" dirty="0"/>
              <a:t>1/17/2018</a:t>
            </a:fld>
            <a:endParaRPr lang="en-US" dirty="0"/>
          </a:p>
        </p:txBody>
      </p:sp>
      <p:sp>
        <p:nvSpPr>
          <p:cNvPr id="5" name="Footer Placeholder 4"/>
          <p:cNvSpPr>
            <a:spLocks noGrp="1"/>
          </p:cNvSpPr>
          <p:nvPr>
            <p:ph type="ftr" sz="quarter" idx="11"/>
          </p:nvPr>
        </p:nvSpPr>
        <p:spPr>
          <a:xfrm>
            <a:off x="1637031" y="6272785"/>
            <a:ext cx="4745736" cy="365125"/>
          </a:xfrm>
        </p:spPr>
        <p:txBody>
          <a:bodyPr/>
          <a:lstStyle/>
          <a:p>
            <a:endParaRPr lang="en-US" dirty="0"/>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18616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1/17/2018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78306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1/17/2018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67099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1/17/2018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95073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1/17/2018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61504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81480828-6983-48AD-9E27-CBD3696F837E}" type="datetimeFigureOut">
              <a:rPr lang="en-US" dirty="0"/>
              <a:t>1/17/2018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611065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2C5EFB91-0324-450E-B17F-36DC0ECCE413}" type="datetimeFigureOut">
              <a:rPr lang="en-US" dirty="0"/>
              <a:t>1/17/2018</a:t>
            </a:fld>
            <a:endParaRPr lang="en-US" dirty="0"/>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20773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256448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289187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lvl1pPr>
              <a:defRPr i="1">
                <a:solidFill>
                  <a:srgbClr val="0E5E90"/>
                </a:solidFill>
                <a:latin typeface="+mn-lt"/>
              </a:defRPr>
            </a:lvl1pPr>
          </a:lstStyle>
          <a:p>
            <a:r>
              <a:rPr lang="en-US" dirty="0"/>
              <a:t>Click to edit Master title style</a:t>
            </a:r>
            <a:endParaRPr lang="en-CA" dirty="0"/>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endParaRPr lang="en-CA"/>
          </a:p>
        </p:txBody>
      </p:sp>
      <p:sp>
        <p:nvSpPr>
          <p:cNvPr id="4" name="Rectangle 4">
            <a:extLst>
              <a:ext uri="{FF2B5EF4-FFF2-40B4-BE49-F238E27FC236}">
                <a16:creationId xmlns:a16="http://schemas.microsoft.com/office/drawing/2014/main" id="{034781CA-D553-44FD-98AB-D32A667B3161}"/>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35568490-BD56-48E3-BE46-CDD21311882C}"/>
              </a:ext>
            </a:extLst>
          </p:cNvPr>
          <p:cNvSpPr>
            <a:spLocks noGrp="1" noChangeArrowheads="1"/>
          </p:cNvSpPr>
          <p:nvPr>
            <p:ph type="sldNum" idx="11"/>
          </p:nvPr>
        </p:nvSpPr>
        <p:spPr>
          <a:ln/>
        </p:spPr>
        <p:txBody>
          <a:bodyPr/>
          <a:lstStyle>
            <a:lvl1pPr>
              <a:defRPr/>
            </a:lvl1pPr>
          </a:lstStyle>
          <a:p>
            <a:fld id="{6CFAA37D-FDA9-44E1-8B8D-7566FBBC3A86}" type="slidenum">
              <a:rPr lang="en-CA" altLang="en-US"/>
              <a:pPr/>
              <a:t>‹#›</a:t>
            </a:fld>
            <a:endParaRPr lang="en-CA" altLang="en-US"/>
          </a:p>
        </p:txBody>
      </p:sp>
      <p:sp>
        <p:nvSpPr>
          <p:cNvPr id="6" name="Rectangle 6">
            <a:extLst>
              <a:ext uri="{FF2B5EF4-FFF2-40B4-BE49-F238E27FC236}">
                <a16:creationId xmlns:a16="http://schemas.microsoft.com/office/drawing/2014/main" id="{F8183C73-DC00-4870-9184-853E5C680618}"/>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449433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35350623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1">
                <a:solidFill>
                  <a:srgbClr val="0E5E90"/>
                </a:solidFill>
                <a:latin typeface="+mn-lt"/>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Rectangle 4">
            <a:extLst>
              <a:ext uri="{FF2B5EF4-FFF2-40B4-BE49-F238E27FC236}">
                <a16:creationId xmlns:a16="http://schemas.microsoft.com/office/drawing/2014/main" id="{CDDAEC89-419E-45D9-BD11-148F70222077}"/>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E13987B9-3FE1-4771-8AD4-E12D1692E5B4}"/>
              </a:ext>
            </a:extLst>
          </p:cNvPr>
          <p:cNvSpPr>
            <a:spLocks noGrp="1" noChangeArrowheads="1"/>
          </p:cNvSpPr>
          <p:nvPr>
            <p:ph type="sldNum" idx="11"/>
          </p:nvPr>
        </p:nvSpPr>
        <p:spPr>
          <a:ln/>
        </p:spPr>
        <p:txBody>
          <a:bodyPr/>
          <a:lstStyle>
            <a:lvl1pPr>
              <a:defRPr/>
            </a:lvl1pPr>
          </a:lstStyle>
          <a:p>
            <a:fld id="{671A9DBD-550A-4972-9E76-37FC779853D6}" type="slidenum">
              <a:rPr lang="en-CA" altLang="en-US"/>
              <a:pPr/>
              <a:t>‹#›</a:t>
            </a:fld>
            <a:endParaRPr lang="en-CA" altLang="en-US"/>
          </a:p>
        </p:txBody>
      </p:sp>
      <p:sp>
        <p:nvSpPr>
          <p:cNvPr id="6" name="Rectangle 6">
            <a:extLst>
              <a:ext uri="{FF2B5EF4-FFF2-40B4-BE49-F238E27FC236}">
                <a16:creationId xmlns:a16="http://schemas.microsoft.com/office/drawing/2014/main" id="{7636C083-05D4-4A67-BB07-D1C21AF3CC8E}"/>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4109600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2577961"/>
            <a:ext cx="7771680" cy="1362383"/>
          </a:xfrm>
        </p:spPr>
        <p:txBody>
          <a:bodyPr anchor="t"/>
          <a:lstStyle>
            <a:lvl1pPr algn="l">
              <a:defRPr sz="3628" b="1" i="1" cap="none" baseline="0"/>
            </a:lvl1pPr>
          </a:lstStyle>
          <a:p>
            <a:r>
              <a:rPr lang="en-US" dirty="0"/>
              <a:t>Click to edit Master title style</a:t>
            </a:r>
            <a:endParaRPr lang="en-CA" dirty="0"/>
          </a:p>
        </p:txBody>
      </p:sp>
      <p:sp>
        <p:nvSpPr>
          <p:cNvPr id="3" name="Text Placeholder 2"/>
          <p:cNvSpPr>
            <a:spLocks noGrp="1"/>
          </p:cNvSpPr>
          <p:nvPr>
            <p:ph type="body" idx="1"/>
          </p:nvPr>
        </p:nvSpPr>
        <p:spPr>
          <a:xfrm>
            <a:off x="722880" y="1077323"/>
            <a:ext cx="7771680" cy="1500638"/>
          </a:xfrm>
        </p:spPr>
        <p:txBody>
          <a:bodyPr anchor="b"/>
          <a:lstStyle>
            <a:lvl1pPr marL="0" indent="0">
              <a:buNone/>
              <a:defRPr sz="1814"/>
            </a:lvl1pPr>
            <a:lvl2pPr marL="414726" indent="0">
              <a:buNone/>
              <a:defRPr sz="1633"/>
            </a:lvl2pPr>
            <a:lvl3pPr marL="829452" indent="0">
              <a:buNone/>
              <a:defRPr sz="1451"/>
            </a:lvl3pPr>
            <a:lvl4pPr marL="1244178" indent="0">
              <a:buNone/>
              <a:defRPr sz="1270"/>
            </a:lvl4pPr>
            <a:lvl5pPr marL="1658904" indent="0">
              <a:buNone/>
              <a:defRPr sz="1270"/>
            </a:lvl5pPr>
            <a:lvl6pPr marL="2073631" indent="0">
              <a:buNone/>
              <a:defRPr sz="1270"/>
            </a:lvl6pPr>
            <a:lvl7pPr marL="2488357" indent="0">
              <a:buNone/>
              <a:defRPr sz="1270"/>
            </a:lvl7pPr>
            <a:lvl8pPr marL="2903083" indent="0">
              <a:buNone/>
              <a:defRPr sz="1270"/>
            </a:lvl8pPr>
            <a:lvl9pPr marL="3317809" indent="0">
              <a:buNone/>
              <a:defRPr sz="1270"/>
            </a:lvl9pPr>
          </a:lstStyle>
          <a:p>
            <a:pPr lvl="0"/>
            <a:r>
              <a:rPr lang="en-US"/>
              <a:t>Click to edit Master text styles</a:t>
            </a:r>
          </a:p>
        </p:txBody>
      </p:sp>
      <p:sp>
        <p:nvSpPr>
          <p:cNvPr id="4" name="Rectangle 4">
            <a:extLst>
              <a:ext uri="{FF2B5EF4-FFF2-40B4-BE49-F238E27FC236}">
                <a16:creationId xmlns:a16="http://schemas.microsoft.com/office/drawing/2014/main" id="{70DC1284-6C87-423F-ADEA-7CB529A68C2C}"/>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18FAE7D3-C274-42A0-B2A1-0074DC096524}"/>
              </a:ext>
            </a:extLst>
          </p:cNvPr>
          <p:cNvSpPr>
            <a:spLocks noGrp="1" noChangeArrowheads="1"/>
          </p:cNvSpPr>
          <p:nvPr>
            <p:ph type="sldNum" idx="11"/>
          </p:nvPr>
        </p:nvSpPr>
        <p:spPr>
          <a:ln/>
        </p:spPr>
        <p:txBody>
          <a:bodyPr/>
          <a:lstStyle>
            <a:lvl1pPr>
              <a:defRPr/>
            </a:lvl1pPr>
          </a:lstStyle>
          <a:p>
            <a:fld id="{C99989EA-0C0A-4566-A034-90CF579A537B}" type="slidenum">
              <a:rPr lang="en-CA" altLang="en-US"/>
              <a:pPr/>
              <a:t>‹#›</a:t>
            </a:fld>
            <a:endParaRPr lang="en-CA" altLang="en-US"/>
          </a:p>
        </p:txBody>
      </p:sp>
      <p:sp>
        <p:nvSpPr>
          <p:cNvPr id="6" name="Rectangle 6">
            <a:extLst>
              <a:ext uri="{FF2B5EF4-FFF2-40B4-BE49-F238E27FC236}">
                <a16:creationId xmlns:a16="http://schemas.microsoft.com/office/drawing/2014/main" id="{6437B572-CC2F-4D23-89AF-9B4477DFE78F}"/>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18662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6480" y="1604329"/>
            <a:ext cx="4043520" cy="4524955"/>
          </a:xfrm>
        </p:spPr>
        <p:txBody>
          <a:bodyPr/>
          <a:lstStyle>
            <a:lvl1pPr marL="466567" indent="-466567">
              <a:buClr>
                <a:schemeClr val="accent3"/>
              </a:buClr>
              <a:buFont typeface="+mj-lt"/>
              <a:buAutoNum type="arabicPeriod"/>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38241" y="1604329"/>
            <a:ext cx="4044960" cy="4524955"/>
          </a:xfrm>
        </p:spPr>
        <p:txBody>
          <a:bodyPr/>
          <a:lstStyle>
            <a:lvl1pPr>
              <a:buClr>
                <a:schemeClr val="accent3"/>
              </a:buClr>
              <a:buFont typeface="Arial" pitchFamily="34" charset="0"/>
              <a:buChar cha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Rectangle 4">
            <a:extLst>
              <a:ext uri="{FF2B5EF4-FFF2-40B4-BE49-F238E27FC236}">
                <a16:creationId xmlns:a16="http://schemas.microsoft.com/office/drawing/2014/main" id="{23AD5085-74BC-44E8-9654-9B5270603676}"/>
              </a:ext>
            </a:extLst>
          </p:cNvPr>
          <p:cNvSpPr>
            <a:spLocks noGrp="1" noChangeArrowheads="1"/>
          </p:cNvSpPr>
          <p:nvPr>
            <p:ph type="dt"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ACE16238-9271-4152-A778-E374561E6FEF}"/>
              </a:ext>
            </a:extLst>
          </p:cNvPr>
          <p:cNvSpPr>
            <a:spLocks noGrp="1" noChangeArrowheads="1"/>
          </p:cNvSpPr>
          <p:nvPr>
            <p:ph type="sldNum" idx="11"/>
          </p:nvPr>
        </p:nvSpPr>
        <p:spPr>
          <a:ln/>
        </p:spPr>
        <p:txBody>
          <a:bodyPr/>
          <a:lstStyle>
            <a:lvl1pPr>
              <a:defRPr/>
            </a:lvl1pPr>
          </a:lstStyle>
          <a:p>
            <a:fld id="{7D399C91-C103-47F3-BB76-1CDE524F4A5B}" type="slidenum">
              <a:rPr lang="en-CA" altLang="en-US"/>
              <a:pPr/>
              <a:t>‹#›</a:t>
            </a:fld>
            <a:endParaRPr lang="en-CA" altLang="en-US"/>
          </a:p>
        </p:txBody>
      </p:sp>
      <p:sp>
        <p:nvSpPr>
          <p:cNvPr id="7" name="Rectangle 6">
            <a:extLst>
              <a:ext uri="{FF2B5EF4-FFF2-40B4-BE49-F238E27FC236}">
                <a16:creationId xmlns:a16="http://schemas.microsoft.com/office/drawing/2014/main" id="{7E3AEA6A-1BB9-4CE0-8C59-E126A2938506}"/>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180791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7B696FAC-9D78-4515-92B3-B97602FDD220}"/>
              </a:ext>
            </a:extLst>
          </p:cNvPr>
          <p:cNvSpPr>
            <a:spLocks noGrp="1" noChangeArrowheads="1"/>
          </p:cNvSpPr>
          <p:nvPr>
            <p:ph type="dt" idx="10"/>
          </p:nvPr>
        </p:nvSpPr>
        <p:spPr>
          <a:ln/>
        </p:spPr>
        <p:txBody>
          <a:bodyPr/>
          <a:lstStyle>
            <a:lvl1pPr>
              <a:defRPr/>
            </a:lvl1pPr>
          </a:lstStyle>
          <a:p>
            <a:pPr>
              <a:defRPr/>
            </a:pPr>
            <a:endParaRPr lang="en-CA"/>
          </a:p>
        </p:txBody>
      </p:sp>
      <p:sp>
        <p:nvSpPr>
          <p:cNvPr id="8" name="Rectangle 5">
            <a:extLst>
              <a:ext uri="{FF2B5EF4-FFF2-40B4-BE49-F238E27FC236}">
                <a16:creationId xmlns:a16="http://schemas.microsoft.com/office/drawing/2014/main" id="{59E0F27A-5FE9-4165-9357-F6ABB794F577}"/>
              </a:ext>
            </a:extLst>
          </p:cNvPr>
          <p:cNvSpPr>
            <a:spLocks noGrp="1" noChangeArrowheads="1"/>
          </p:cNvSpPr>
          <p:nvPr>
            <p:ph type="sldNum" idx="11"/>
          </p:nvPr>
        </p:nvSpPr>
        <p:spPr>
          <a:ln/>
        </p:spPr>
        <p:txBody>
          <a:bodyPr/>
          <a:lstStyle>
            <a:lvl1pPr>
              <a:defRPr/>
            </a:lvl1pPr>
          </a:lstStyle>
          <a:p>
            <a:fld id="{FFBD0D78-B498-4D0F-B201-DB7EAD8E5B09}" type="slidenum">
              <a:rPr lang="en-CA" altLang="en-US"/>
              <a:pPr/>
              <a:t>‹#›</a:t>
            </a:fld>
            <a:endParaRPr lang="en-CA" altLang="en-US"/>
          </a:p>
        </p:txBody>
      </p:sp>
      <p:sp>
        <p:nvSpPr>
          <p:cNvPr id="9" name="Rectangle 6">
            <a:extLst>
              <a:ext uri="{FF2B5EF4-FFF2-40B4-BE49-F238E27FC236}">
                <a16:creationId xmlns:a16="http://schemas.microsoft.com/office/drawing/2014/main" id="{EDC1B6C3-1198-4F16-9270-EF507F48821B}"/>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27773425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E6CF6A15-9412-45A4-A66C-6911E563D2C7}"/>
              </a:ext>
            </a:extLst>
          </p:cNvPr>
          <p:cNvSpPr>
            <a:spLocks noGrp="1" noChangeArrowheads="1"/>
          </p:cNvSpPr>
          <p:nvPr>
            <p:ph type="dt" idx="10"/>
          </p:nvPr>
        </p:nvSpPr>
        <p:spPr>
          <a:ln/>
        </p:spPr>
        <p:txBody>
          <a:bodyPr/>
          <a:lstStyle>
            <a:lvl1pPr>
              <a:defRPr/>
            </a:lvl1pPr>
          </a:lstStyle>
          <a:p>
            <a:pPr>
              <a:defRPr/>
            </a:pPr>
            <a:endParaRPr lang="en-CA"/>
          </a:p>
        </p:txBody>
      </p:sp>
      <p:sp>
        <p:nvSpPr>
          <p:cNvPr id="4" name="Rectangle 5">
            <a:extLst>
              <a:ext uri="{FF2B5EF4-FFF2-40B4-BE49-F238E27FC236}">
                <a16:creationId xmlns:a16="http://schemas.microsoft.com/office/drawing/2014/main" id="{D779E7A7-D572-4BCB-8D2F-F3A302D40CCC}"/>
              </a:ext>
            </a:extLst>
          </p:cNvPr>
          <p:cNvSpPr>
            <a:spLocks noGrp="1" noChangeArrowheads="1"/>
          </p:cNvSpPr>
          <p:nvPr>
            <p:ph type="sldNum" idx="11"/>
          </p:nvPr>
        </p:nvSpPr>
        <p:spPr>
          <a:ln/>
        </p:spPr>
        <p:txBody>
          <a:bodyPr/>
          <a:lstStyle>
            <a:lvl1pPr>
              <a:defRPr/>
            </a:lvl1pPr>
          </a:lstStyle>
          <a:p>
            <a:fld id="{3AE563A2-1771-491A-9659-36851504503C}" type="slidenum">
              <a:rPr lang="en-CA" altLang="en-US"/>
              <a:pPr/>
              <a:t>‹#›</a:t>
            </a:fld>
            <a:endParaRPr lang="en-CA" altLang="en-US"/>
          </a:p>
        </p:txBody>
      </p:sp>
      <p:sp>
        <p:nvSpPr>
          <p:cNvPr id="5" name="Rectangle 6">
            <a:extLst>
              <a:ext uri="{FF2B5EF4-FFF2-40B4-BE49-F238E27FC236}">
                <a16:creationId xmlns:a16="http://schemas.microsoft.com/office/drawing/2014/main" id="{EC97D983-57DD-4694-B499-B229181A2D6B}"/>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2952262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644A69-00AD-4DD3-AE8A-A4D570CD5B6C}"/>
              </a:ext>
            </a:extLst>
          </p:cNvPr>
          <p:cNvSpPr>
            <a:spLocks noGrp="1" noChangeArrowheads="1"/>
          </p:cNvSpPr>
          <p:nvPr>
            <p:ph type="dt" idx="10"/>
          </p:nvPr>
        </p:nvSpPr>
        <p:spPr>
          <a:ln/>
        </p:spPr>
        <p:txBody>
          <a:bodyPr/>
          <a:lstStyle>
            <a:lvl1pPr>
              <a:defRPr/>
            </a:lvl1pPr>
          </a:lstStyle>
          <a:p>
            <a:pPr>
              <a:defRPr/>
            </a:pPr>
            <a:endParaRPr lang="en-CA"/>
          </a:p>
        </p:txBody>
      </p:sp>
      <p:sp>
        <p:nvSpPr>
          <p:cNvPr id="3" name="Rectangle 5">
            <a:extLst>
              <a:ext uri="{FF2B5EF4-FFF2-40B4-BE49-F238E27FC236}">
                <a16:creationId xmlns:a16="http://schemas.microsoft.com/office/drawing/2014/main" id="{F0F12543-B143-4098-BED6-F7F6C8F3BE88}"/>
              </a:ext>
            </a:extLst>
          </p:cNvPr>
          <p:cNvSpPr>
            <a:spLocks noGrp="1" noChangeArrowheads="1"/>
          </p:cNvSpPr>
          <p:nvPr>
            <p:ph type="sldNum" idx="11"/>
          </p:nvPr>
        </p:nvSpPr>
        <p:spPr>
          <a:ln/>
        </p:spPr>
        <p:txBody>
          <a:bodyPr/>
          <a:lstStyle>
            <a:lvl1pPr>
              <a:defRPr/>
            </a:lvl1pPr>
          </a:lstStyle>
          <a:p>
            <a:fld id="{EE5F4A70-AE33-4A10-8BD9-C976730FFD98}" type="slidenum">
              <a:rPr lang="en-CA" altLang="en-US"/>
              <a:pPr/>
              <a:t>‹#›</a:t>
            </a:fld>
            <a:endParaRPr lang="en-CA" altLang="en-US"/>
          </a:p>
        </p:txBody>
      </p:sp>
      <p:sp>
        <p:nvSpPr>
          <p:cNvPr id="4" name="Rectangle 6">
            <a:extLst>
              <a:ext uri="{FF2B5EF4-FFF2-40B4-BE49-F238E27FC236}">
                <a16:creationId xmlns:a16="http://schemas.microsoft.com/office/drawing/2014/main" id="{163F1B52-A385-4D0B-9F7E-86F734F6519B}"/>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47791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816026"/>
            <a:ext cx="3008160" cy="618365"/>
          </a:xfrm>
        </p:spPr>
        <p:txBody>
          <a:bodyPr anchor="b"/>
          <a:lstStyle>
            <a:lvl1pPr algn="l">
              <a:defRPr sz="1814" b="1"/>
            </a:lvl1pPr>
          </a:lstStyle>
          <a:p>
            <a:r>
              <a:rPr lang="en-US"/>
              <a:t>Click to edit Master title style</a:t>
            </a:r>
            <a:endParaRPr lang="en-CA"/>
          </a:p>
        </p:txBody>
      </p:sp>
      <p:sp>
        <p:nvSpPr>
          <p:cNvPr id="3" name="Content Placeholder 2"/>
          <p:cNvSpPr>
            <a:spLocks noGrp="1"/>
          </p:cNvSpPr>
          <p:nvPr>
            <p:ph idx="1"/>
          </p:nvPr>
        </p:nvSpPr>
        <p:spPr>
          <a:xfrm>
            <a:off x="3575521" y="881350"/>
            <a:ext cx="5112000" cy="5245053"/>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n-US"/>
              <a:t>Click to edit Master text styles</a:t>
            </a:r>
          </a:p>
        </p:txBody>
      </p:sp>
      <p:sp>
        <p:nvSpPr>
          <p:cNvPr id="5" name="Rectangle 4">
            <a:extLst>
              <a:ext uri="{FF2B5EF4-FFF2-40B4-BE49-F238E27FC236}">
                <a16:creationId xmlns:a16="http://schemas.microsoft.com/office/drawing/2014/main" id="{68EDF946-7BB0-4D9E-8B01-8123D6BD503E}"/>
              </a:ext>
            </a:extLst>
          </p:cNvPr>
          <p:cNvSpPr>
            <a:spLocks noGrp="1" noChangeArrowheads="1"/>
          </p:cNvSpPr>
          <p:nvPr>
            <p:ph type="dt"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59AD79CC-87E7-420E-A5B8-D0AB333D3EEB}"/>
              </a:ext>
            </a:extLst>
          </p:cNvPr>
          <p:cNvSpPr>
            <a:spLocks noGrp="1" noChangeArrowheads="1"/>
          </p:cNvSpPr>
          <p:nvPr>
            <p:ph type="sldNum" idx="11"/>
          </p:nvPr>
        </p:nvSpPr>
        <p:spPr>
          <a:ln/>
        </p:spPr>
        <p:txBody>
          <a:bodyPr/>
          <a:lstStyle>
            <a:lvl1pPr>
              <a:defRPr/>
            </a:lvl1pPr>
          </a:lstStyle>
          <a:p>
            <a:fld id="{89B6D520-E55D-445F-92AE-438DC585329B}" type="slidenum">
              <a:rPr lang="en-CA" altLang="en-US"/>
              <a:pPr/>
              <a:t>‹#›</a:t>
            </a:fld>
            <a:endParaRPr lang="en-CA" altLang="en-US"/>
          </a:p>
        </p:txBody>
      </p:sp>
      <p:sp>
        <p:nvSpPr>
          <p:cNvPr id="7" name="Rectangle 6">
            <a:extLst>
              <a:ext uri="{FF2B5EF4-FFF2-40B4-BE49-F238E27FC236}">
                <a16:creationId xmlns:a16="http://schemas.microsoft.com/office/drawing/2014/main" id="{3B40B3BD-2963-442C-ABEF-76B341CBE6B5}"/>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1249656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14" b="1"/>
            </a:lvl1pPr>
          </a:lstStyle>
          <a:p>
            <a:r>
              <a:rPr lang="en-US"/>
              <a:t>Click to edit Master title style</a:t>
            </a:r>
            <a:endParaRPr lang="en-CA"/>
          </a:p>
        </p:txBody>
      </p:sp>
      <p:sp>
        <p:nvSpPr>
          <p:cNvPr id="3" name="Picture Placeholder 2"/>
          <p:cNvSpPr>
            <a:spLocks noGrp="1"/>
          </p:cNvSpPr>
          <p:nvPr>
            <p:ph type="pic" idx="1"/>
          </p:nvPr>
        </p:nvSpPr>
        <p:spPr>
          <a:xfrm>
            <a:off x="1792801" y="612065"/>
            <a:ext cx="5486400" cy="411595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pPr lvl="0"/>
            <a:endParaRPr lang="en-CA"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n-US"/>
              <a:t>Click to edit Master text styles</a:t>
            </a:r>
          </a:p>
        </p:txBody>
      </p:sp>
      <p:sp>
        <p:nvSpPr>
          <p:cNvPr id="5" name="Rectangle 4">
            <a:extLst>
              <a:ext uri="{FF2B5EF4-FFF2-40B4-BE49-F238E27FC236}">
                <a16:creationId xmlns:a16="http://schemas.microsoft.com/office/drawing/2014/main" id="{F960C920-119A-46B4-8B2E-8AB4F24719AB}"/>
              </a:ext>
            </a:extLst>
          </p:cNvPr>
          <p:cNvSpPr>
            <a:spLocks noGrp="1" noChangeArrowheads="1"/>
          </p:cNvSpPr>
          <p:nvPr>
            <p:ph type="dt"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238764F0-5E73-4A3D-8F7A-9CDF54A7F4FA}"/>
              </a:ext>
            </a:extLst>
          </p:cNvPr>
          <p:cNvSpPr>
            <a:spLocks noGrp="1" noChangeArrowheads="1"/>
          </p:cNvSpPr>
          <p:nvPr>
            <p:ph type="sldNum" idx="11"/>
          </p:nvPr>
        </p:nvSpPr>
        <p:spPr>
          <a:ln/>
        </p:spPr>
        <p:txBody>
          <a:bodyPr/>
          <a:lstStyle>
            <a:lvl1pPr>
              <a:defRPr/>
            </a:lvl1pPr>
          </a:lstStyle>
          <a:p>
            <a:fld id="{02F00B18-A62E-44A6-A287-245AC00D1622}" type="slidenum">
              <a:rPr lang="en-CA" altLang="en-US"/>
              <a:pPr/>
              <a:t>‹#›</a:t>
            </a:fld>
            <a:endParaRPr lang="en-CA" altLang="en-US"/>
          </a:p>
        </p:txBody>
      </p:sp>
      <p:sp>
        <p:nvSpPr>
          <p:cNvPr id="7" name="Rectangle 6">
            <a:extLst>
              <a:ext uri="{FF2B5EF4-FFF2-40B4-BE49-F238E27FC236}">
                <a16:creationId xmlns:a16="http://schemas.microsoft.com/office/drawing/2014/main" id="{8C5D2D30-E794-413C-9EAB-6673D2D49E68}"/>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3689283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DFE303A4-47F5-40FB-AF82-CF327CC2DF9F}"/>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862AB60D-A6B6-4C30-831D-26985BB5E351}"/>
              </a:ext>
            </a:extLst>
          </p:cNvPr>
          <p:cNvSpPr>
            <a:spLocks noGrp="1" noChangeArrowheads="1"/>
          </p:cNvSpPr>
          <p:nvPr>
            <p:ph type="sldNum" idx="11"/>
          </p:nvPr>
        </p:nvSpPr>
        <p:spPr>
          <a:ln/>
        </p:spPr>
        <p:txBody>
          <a:bodyPr/>
          <a:lstStyle>
            <a:lvl1pPr>
              <a:defRPr/>
            </a:lvl1pPr>
          </a:lstStyle>
          <a:p>
            <a:fld id="{C617BE90-82E9-457B-AE61-7FA6DCD54976}" type="slidenum">
              <a:rPr lang="en-CA" altLang="en-US"/>
              <a:pPr/>
              <a:t>‹#›</a:t>
            </a:fld>
            <a:endParaRPr lang="en-CA" altLang="en-US"/>
          </a:p>
        </p:txBody>
      </p:sp>
      <p:sp>
        <p:nvSpPr>
          <p:cNvPr id="6" name="Rectangle 6">
            <a:extLst>
              <a:ext uri="{FF2B5EF4-FFF2-40B4-BE49-F238E27FC236}">
                <a16:creationId xmlns:a16="http://schemas.microsoft.com/office/drawing/2014/main" id="{7FB37826-5F0D-4411-8D7D-2B5560599E0E}"/>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39223156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A89F8EB0-DD08-4B40-A7E7-7CE555EB616D}"/>
              </a:ext>
            </a:extLst>
          </p:cNvPr>
          <p:cNvSpPr>
            <a:spLocks noGrp="1" noChangeArrowheads="1"/>
          </p:cNvSpPr>
          <p:nvPr>
            <p:ph type="dt"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1F9AA4F0-E4DD-4033-AB67-EB8CC541F0A3}"/>
              </a:ext>
            </a:extLst>
          </p:cNvPr>
          <p:cNvSpPr>
            <a:spLocks noGrp="1" noChangeArrowheads="1"/>
          </p:cNvSpPr>
          <p:nvPr>
            <p:ph type="sldNum" idx="11"/>
          </p:nvPr>
        </p:nvSpPr>
        <p:spPr>
          <a:ln/>
        </p:spPr>
        <p:txBody>
          <a:bodyPr/>
          <a:lstStyle>
            <a:lvl1pPr>
              <a:defRPr/>
            </a:lvl1pPr>
          </a:lstStyle>
          <a:p>
            <a:fld id="{2468FFE4-4767-49B6-BF06-79E0738B1985}" type="slidenum">
              <a:rPr lang="en-CA" altLang="en-US"/>
              <a:pPr/>
              <a:t>‹#›</a:t>
            </a:fld>
            <a:endParaRPr lang="en-CA" altLang="en-US"/>
          </a:p>
        </p:txBody>
      </p:sp>
      <p:sp>
        <p:nvSpPr>
          <p:cNvPr id="6" name="Rectangle 6">
            <a:extLst>
              <a:ext uri="{FF2B5EF4-FFF2-40B4-BE49-F238E27FC236}">
                <a16:creationId xmlns:a16="http://schemas.microsoft.com/office/drawing/2014/main" id="{ECB924DE-3FF8-487F-BCC3-4AD98A7B05A7}"/>
              </a:ext>
            </a:extLst>
          </p:cNvPr>
          <p:cNvSpPr>
            <a:spLocks noGrp="1" noChangeArrowheads="1"/>
          </p:cNvSpPr>
          <p:nvPr>
            <p:ph type="ftr" idx="12"/>
          </p:nvPr>
        </p:nvSpPr>
        <p:spPr>
          <a:ln/>
        </p:spPr>
        <p:txBody>
          <a:bodyPr/>
          <a:lstStyle>
            <a:lvl1pPr>
              <a:defRPr/>
            </a:lvl1pPr>
          </a:lstStyle>
          <a:p>
            <a:pPr>
              <a:defRPr/>
            </a:pPr>
            <a:endParaRPr lang="en-CA"/>
          </a:p>
        </p:txBody>
      </p:sp>
    </p:spTree>
    <p:extLst>
      <p:ext uri="{BB962C8B-B14F-4D97-AF65-F5344CB8AC3E}">
        <p14:creationId xmlns:p14="http://schemas.microsoft.com/office/powerpoint/2010/main" val="66792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991723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161C38-A39E-4D40-8F66-43A6A5A416A1}"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29495144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61C38-A39E-4D40-8F66-43A6A5A416A1}"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26296732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161C38-A39E-4D40-8F66-43A6A5A416A1}"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1591441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161C38-A39E-4D40-8F66-43A6A5A416A1}" type="datetimeFigureOut">
              <a:rPr lang="en-US" smtClean="0"/>
              <a:pPr/>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22155081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161C38-A39E-4D40-8F66-43A6A5A416A1}" type="datetimeFigureOut">
              <a:rPr lang="en-US" smtClean="0"/>
              <a:pPr/>
              <a:t>1/17/2018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36649450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161C38-A39E-4D40-8F66-43A6A5A416A1}" type="datetimeFigureOut">
              <a:rPr lang="en-US" smtClean="0"/>
              <a:pPr/>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25792969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61C38-A39E-4D40-8F66-43A6A5A416A1}" type="datetimeFigureOut">
              <a:rPr lang="en-US" smtClean="0"/>
              <a:pPr/>
              <a:t>1/17/2018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5197196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161C38-A39E-4D40-8F66-43A6A5A416A1}" type="datetimeFigureOut">
              <a:rPr lang="en-US" smtClean="0"/>
              <a:pPr/>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41905305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161C38-A39E-4D40-8F66-43A6A5A416A1}" type="datetimeFigureOut">
              <a:rPr lang="en-US" smtClean="0"/>
              <a:pPr/>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16195989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61C38-A39E-4D40-8F66-43A6A5A416A1}"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345087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4407366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61C38-A39E-4D40-8F66-43A6A5A416A1}"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A01EF-8A06-4844-BB20-AEC99B27267B}" type="slidenum">
              <a:rPr lang="en-US" smtClean="0"/>
              <a:pPr/>
              <a:t>‹#›</a:t>
            </a:fld>
            <a:endParaRPr lang="en-US"/>
          </a:p>
        </p:txBody>
      </p:sp>
    </p:spTree>
    <p:extLst>
      <p:ext uri="{BB962C8B-B14F-4D97-AF65-F5344CB8AC3E}">
        <p14:creationId xmlns:p14="http://schemas.microsoft.com/office/powerpoint/2010/main" val="2276527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3" name="Straight Connector 2"/>
          <p:cNvCxnSpPr/>
          <p:nvPr userDrawn="1"/>
        </p:nvCxnSpPr>
        <p:spPr>
          <a:xfrm>
            <a:off x="0" y="6807200"/>
            <a:ext cx="4572000" cy="1588"/>
          </a:xfrm>
          <a:prstGeom prst="line">
            <a:avLst/>
          </a:prstGeom>
          <a:ln w="107950" cap="flat" cmpd="sng" algn="ctr">
            <a:solidFill>
              <a:schemeClr val="accent3">
                <a:shade val="95000"/>
                <a:satMod val="105000"/>
              </a:schemeClr>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 name="Straight Connector 3"/>
          <p:cNvCxnSpPr/>
          <p:nvPr userDrawn="1"/>
        </p:nvCxnSpPr>
        <p:spPr>
          <a:xfrm>
            <a:off x="4584700" y="6807200"/>
            <a:ext cx="4559300" cy="1588"/>
          </a:xfrm>
          <a:prstGeom prst="line">
            <a:avLst/>
          </a:prstGeom>
          <a:ln w="107950" cap="flat" cmpd="sng" algn="ctr">
            <a:solidFill>
              <a:schemeClr val="accent6">
                <a:shade val="95000"/>
                <a:satMod val="105000"/>
              </a:schemeClr>
            </a:solidFill>
            <a:prstDash val="solid"/>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5" name="Straight Connector 4"/>
          <p:cNvCxnSpPr/>
          <p:nvPr userDrawn="1"/>
        </p:nvCxnSpPr>
        <p:spPr>
          <a:xfrm>
            <a:off x="0" y="5638800"/>
            <a:ext cx="4572000" cy="1588"/>
          </a:xfrm>
          <a:prstGeom prst="line">
            <a:avLst/>
          </a:prstGeom>
          <a:ln w="34925" cap="flat" cmpd="sng" algn="ctr">
            <a:solidFill>
              <a:schemeClr val="accent3"/>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6" name="Straight Connector 5"/>
          <p:cNvCxnSpPr/>
          <p:nvPr userDrawn="1"/>
        </p:nvCxnSpPr>
        <p:spPr>
          <a:xfrm>
            <a:off x="4584700" y="5638800"/>
            <a:ext cx="4559300" cy="1588"/>
          </a:xfrm>
          <a:prstGeom prst="line">
            <a:avLst/>
          </a:prstGeom>
          <a:ln w="34925" cap="flat" cmpd="sng" algn="ctr">
            <a:solidFill>
              <a:schemeClr val="accent6">
                <a:shade val="95000"/>
                <a:satMod val="105000"/>
              </a:schemeClr>
            </a:solidFill>
            <a:prstDash val="solid"/>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nvGrpSpPr>
          <p:cNvPr id="7" name="Group 23"/>
          <p:cNvGrpSpPr>
            <a:grpSpLocks/>
          </p:cNvGrpSpPr>
          <p:nvPr userDrawn="1"/>
        </p:nvGrpSpPr>
        <p:grpSpPr bwMode="auto">
          <a:xfrm>
            <a:off x="98425" y="38100"/>
            <a:ext cx="8928100" cy="862013"/>
            <a:chOff x="62" y="24"/>
            <a:chExt cx="5624" cy="543"/>
          </a:xfrm>
        </p:grpSpPr>
        <p:sp>
          <p:nvSpPr>
            <p:cNvPr id="8" name="Rectangle 7"/>
            <p:cNvSpPr/>
            <p:nvPr/>
          </p:nvSpPr>
          <p:spPr bwMode="auto">
            <a:xfrm>
              <a:off x="5472" y="132"/>
              <a:ext cx="214" cy="208"/>
            </a:xfrm>
            <a:prstGeom prst="rect">
              <a:avLst/>
            </a:prstGeom>
            <a:solidFill>
              <a:schemeClr val="accent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9" name="Rectangle 8"/>
            <p:cNvSpPr/>
            <p:nvPr/>
          </p:nvSpPr>
          <p:spPr bwMode="auto">
            <a:xfrm>
              <a:off x="5241" y="132"/>
              <a:ext cx="215" cy="208"/>
            </a:xfrm>
            <a:prstGeom prst="rect">
              <a:avLst/>
            </a:prstGeom>
            <a:solidFill>
              <a:schemeClr val="accent6"/>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10" name="Picture 27" descr="Fredericton Sustainable logo.jpg"/>
            <p:cNvPicPr>
              <a:picLocks noChangeAspect="1"/>
            </p:cNvPicPr>
            <p:nvPr/>
          </p:nvPicPr>
          <p:blipFill>
            <a:blip r:embed="rId2" cstate="print"/>
            <a:srcRect/>
            <a:stretch>
              <a:fillRect/>
            </a:stretch>
          </p:blipFill>
          <p:spPr bwMode="auto">
            <a:xfrm>
              <a:off x="62" y="24"/>
              <a:ext cx="1738" cy="543"/>
            </a:xfrm>
            <a:prstGeom prst="rect">
              <a:avLst/>
            </a:prstGeom>
            <a:noFill/>
            <a:ln w="9525">
              <a:noFill/>
              <a:miter lim="800000"/>
              <a:headEnd/>
              <a:tailEnd/>
            </a:ln>
          </p:spPr>
        </p:pic>
        <p:pic>
          <p:nvPicPr>
            <p:cNvPr id="11" name="Picture 35" descr="water.jpg"/>
            <p:cNvPicPr>
              <a:picLocks noChangeAspect="1"/>
            </p:cNvPicPr>
            <p:nvPr/>
          </p:nvPicPr>
          <p:blipFill>
            <a:blip r:embed="rId3" cstate="print"/>
            <a:srcRect l="17719" t="10204" r="24" b="72108"/>
            <a:stretch>
              <a:fillRect/>
            </a:stretch>
          </p:blipFill>
          <p:spPr bwMode="auto">
            <a:xfrm>
              <a:off x="1872" y="132"/>
              <a:ext cx="3348" cy="208"/>
            </a:xfrm>
            <a:prstGeom prst="rect">
              <a:avLst/>
            </a:prstGeom>
            <a:noFill/>
            <a:ln w="9525">
              <a:noFill/>
              <a:miter lim="800000"/>
              <a:headEnd/>
              <a:tailEnd/>
            </a:ln>
          </p:spPr>
        </p:pic>
      </p:gr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Tree>
    <p:extLst>
      <p:ext uri="{BB962C8B-B14F-4D97-AF65-F5344CB8AC3E}">
        <p14:creationId xmlns:p14="http://schemas.microsoft.com/office/powerpoint/2010/main" val="3125962005"/>
      </p:ext>
    </p:extLst>
  </p:cSld>
  <p:clrMapOvr>
    <a:masterClrMapping/>
  </p:clrMapOvr>
  <p:transition>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8"/>
        <p:cNvGrpSpPr/>
        <p:nvPr/>
      </p:nvGrpSpPr>
      <p:grpSpPr>
        <a:xfrm>
          <a:off x="0" y="0"/>
          <a:ext cx="0" cy="0"/>
          <a:chOff x="0" y="0"/>
          <a:chExt cx="0" cy="0"/>
        </a:xfrm>
      </p:grpSpPr>
      <p:sp>
        <p:nvSpPr>
          <p:cNvPr id="209" name="Shape 209"/>
          <p:cNvSpPr txBox="1">
            <a:spLocks noGrp="1"/>
          </p:cNvSpPr>
          <p:nvPr>
            <p:ph type="ctrTitle"/>
          </p:nvPr>
        </p:nvSpPr>
        <p:spPr>
          <a:xfrm>
            <a:off x="1143000" y="1122363"/>
            <a:ext cx="6858000" cy="2387600"/>
          </a:xfrm>
          <a:prstGeom prst="rect">
            <a:avLst/>
          </a:prstGeom>
          <a:noFill/>
          <a:ln>
            <a:noFill/>
          </a:ln>
        </p:spPr>
        <p:txBody>
          <a:bodyPr spcFirstLastPara="1" wrap="square" lIns="68575" tIns="68575" rIns="68575" bIns="68575" anchor="b" anchorCtr="0"/>
          <a:lstStyle>
            <a:lvl1pPr marL="0" marR="0" lvl="0" indent="0" algn="ctr" rtl="0">
              <a:lnSpc>
                <a:spcPct val="90000"/>
              </a:lnSpc>
              <a:spcBef>
                <a:spcPts val="0"/>
              </a:spcBef>
              <a:spcAft>
                <a:spcPts val="0"/>
              </a:spcAft>
              <a:buClr>
                <a:schemeClr val="dk1"/>
              </a:buClr>
              <a:buSzPts val="11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10" name="Shape 210"/>
          <p:cNvSpPr txBox="1">
            <a:spLocks noGrp="1"/>
          </p:cNvSpPr>
          <p:nvPr>
            <p:ph type="subTitle" idx="1"/>
          </p:nvPr>
        </p:nvSpPr>
        <p:spPr>
          <a:xfrm>
            <a:off x="1143000" y="3602037"/>
            <a:ext cx="6858000" cy="1655600"/>
          </a:xfrm>
          <a:prstGeom prst="rect">
            <a:avLst/>
          </a:prstGeom>
          <a:noFill/>
          <a:ln>
            <a:noFill/>
          </a:ln>
        </p:spPr>
        <p:txBody>
          <a:bodyPr spcFirstLastPara="1" wrap="square" lIns="68575" tIns="68575" rIns="68575" bIns="68575" anchor="t" anchorCtr="0"/>
          <a:lstStyle>
            <a:lvl1pPr marL="0" marR="0" lvl="0" indent="0" algn="ctr" rtl="0">
              <a:lnSpc>
                <a:spcPct val="90000"/>
              </a:lnSpc>
              <a:spcBef>
                <a:spcPts val="800"/>
              </a:spcBef>
              <a:spcAft>
                <a:spcPts val="0"/>
              </a:spcAft>
              <a:buClr>
                <a:schemeClr val="dk1"/>
              </a:buClr>
              <a:buSzPts val="21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ts val="18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ts val="15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32935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itle and Content 1">
    <p:spTree>
      <p:nvGrpSpPr>
        <p:cNvPr id="1" name="Shape 219"/>
        <p:cNvGrpSpPr/>
        <p:nvPr/>
      </p:nvGrpSpPr>
      <p:grpSpPr>
        <a:xfrm>
          <a:off x="0" y="0"/>
          <a:ext cx="0" cy="0"/>
          <a:chOff x="0" y="0"/>
          <a:chExt cx="0" cy="0"/>
        </a:xfrm>
      </p:grpSpPr>
      <p:cxnSp>
        <p:nvCxnSpPr>
          <p:cNvPr id="220" name="Shape 220"/>
          <p:cNvCxnSpPr/>
          <p:nvPr/>
        </p:nvCxnSpPr>
        <p:spPr>
          <a:xfrm>
            <a:off x="240589" y="1228908"/>
            <a:ext cx="4638600" cy="0"/>
          </a:xfrm>
          <a:prstGeom prst="straightConnector1">
            <a:avLst/>
          </a:prstGeom>
          <a:noFill/>
          <a:ln w="50800" cap="flat" cmpd="sng">
            <a:solidFill>
              <a:srgbClr val="00A9A6">
                <a:alpha val="29800"/>
              </a:srgbClr>
            </a:solidFill>
            <a:prstDash val="solid"/>
            <a:miter lim="8000"/>
            <a:headEnd type="none" w="med" len="med"/>
            <a:tailEnd type="none" w="med" len="med"/>
          </a:ln>
        </p:spPr>
      </p:cxnSp>
      <p:cxnSp>
        <p:nvCxnSpPr>
          <p:cNvPr id="221" name="Shape 221"/>
          <p:cNvCxnSpPr/>
          <p:nvPr/>
        </p:nvCxnSpPr>
        <p:spPr>
          <a:xfrm>
            <a:off x="240589" y="1212709"/>
            <a:ext cx="2766900" cy="16000"/>
          </a:xfrm>
          <a:prstGeom prst="straightConnector1">
            <a:avLst/>
          </a:prstGeom>
          <a:noFill/>
          <a:ln w="50800" cap="flat" cmpd="sng">
            <a:solidFill>
              <a:srgbClr val="00A6A9"/>
            </a:solidFill>
            <a:prstDash val="solid"/>
            <a:miter lim="8000"/>
            <a:headEnd type="none" w="med" len="med"/>
            <a:tailEnd type="none" w="med" len="med"/>
          </a:ln>
        </p:spPr>
      </p:cxnSp>
      <p:sp>
        <p:nvSpPr>
          <p:cNvPr id="222" name="Shape 222"/>
          <p:cNvSpPr txBox="1">
            <a:spLocks noGrp="1"/>
          </p:cNvSpPr>
          <p:nvPr>
            <p:ph type="sldNum" idx="12"/>
          </p:nvPr>
        </p:nvSpPr>
        <p:spPr>
          <a:xfrm>
            <a:off x="8556784" y="6333135"/>
            <a:ext cx="548700" cy="524800"/>
          </a:xfrm>
          <a:prstGeom prst="rect">
            <a:avLst/>
          </a:prstGeom>
        </p:spPr>
        <p:txBody>
          <a:bodyPr spcFirstLastPara="1" wrap="square" lIns="68575" tIns="34275" rIns="68575" bIns="34275" anchor="t" anchorCtr="0">
            <a:noAutofit/>
          </a:bodyPr>
          <a:lstStyle/>
          <a:p>
            <a:fld id="{00000000-1234-1234-1234-123412341234}" type="slidenum">
              <a:rPr lang="en" sz="1300" smtClean="0">
                <a:solidFill>
                  <a:schemeClr val="dk1"/>
                </a:solidFill>
              </a:rPr>
              <a:pPr/>
              <a:t>‹#›</a:t>
            </a:fld>
            <a:endParaRPr lang="en" sz="1300">
              <a:solidFill>
                <a:schemeClr val="dk1"/>
              </a:solidFill>
            </a:endParaRPr>
          </a:p>
        </p:txBody>
      </p:sp>
    </p:spTree>
    <p:extLst>
      <p:ext uri="{BB962C8B-B14F-4D97-AF65-F5344CB8AC3E}">
        <p14:creationId xmlns:p14="http://schemas.microsoft.com/office/powerpoint/2010/main" val="16308941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3"/>
        <p:cNvGrpSpPr/>
        <p:nvPr/>
      </p:nvGrpSpPr>
      <p:grpSpPr>
        <a:xfrm>
          <a:off x="0" y="0"/>
          <a:ext cx="0" cy="0"/>
          <a:chOff x="0" y="0"/>
          <a:chExt cx="0" cy="0"/>
        </a:xfrm>
      </p:grpSpPr>
      <p:sp>
        <p:nvSpPr>
          <p:cNvPr id="224" name="Shape 224"/>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5" name="Shape 225"/>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6" name="Shape 22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214306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27"/>
        <p:cNvGrpSpPr/>
        <p:nvPr/>
      </p:nvGrpSpPr>
      <p:grpSpPr>
        <a:xfrm>
          <a:off x="0" y="0"/>
          <a:ext cx="0" cy="0"/>
          <a:chOff x="0" y="0"/>
          <a:chExt cx="0" cy="0"/>
        </a:xfrm>
      </p:grpSpPr>
      <p:pic>
        <p:nvPicPr>
          <p:cNvPr id="228" name="Shape 228"/>
          <p:cNvPicPr preferRelativeResize="0"/>
          <p:nvPr/>
        </p:nvPicPr>
        <p:blipFill rotWithShape="1">
          <a:blip r:embed="rId2">
            <a:alphaModFix/>
          </a:blip>
          <a:srcRect b="19231"/>
          <a:stretch/>
        </p:blipFill>
        <p:spPr>
          <a:xfrm>
            <a:off x="5711295" y="5668433"/>
            <a:ext cx="3432600" cy="1032800"/>
          </a:xfrm>
          <a:prstGeom prst="rect">
            <a:avLst/>
          </a:prstGeom>
          <a:noFill/>
          <a:ln>
            <a:noFill/>
          </a:ln>
        </p:spPr>
      </p:pic>
      <p:cxnSp>
        <p:nvCxnSpPr>
          <p:cNvPr id="229" name="Shape 229"/>
          <p:cNvCxnSpPr/>
          <p:nvPr/>
        </p:nvCxnSpPr>
        <p:spPr>
          <a:xfrm rot="10800000" flipH="1">
            <a:off x="240589" y="1223307"/>
            <a:ext cx="4713300" cy="5600"/>
          </a:xfrm>
          <a:prstGeom prst="straightConnector1">
            <a:avLst/>
          </a:prstGeom>
          <a:noFill/>
          <a:ln w="50800" cap="flat" cmpd="sng">
            <a:solidFill>
              <a:srgbClr val="00A9A6">
                <a:alpha val="29800"/>
              </a:srgbClr>
            </a:solidFill>
            <a:prstDash val="solid"/>
            <a:miter lim="8000"/>
            <a:headEnd type="none" w="med" len="med"/>
            <a:tailEnd type="none" w="med" len="med"/>
          </a:ln>
        </p:spPr>
      </p:cxnSp>
      <p:cxnSp>
        <p:nvCxnSpPr>
          <p:cNvPr id="230" name="Shape 230"/>
          <p:cNvCxnSpPr/>
          <p:nvPr/>
        </p:nvCxnSpPr>
        <p:spPr>
          <a:xfrm>
            <a:off x="240589" y="1212709"/>
            <a:ext cx="2583900" cy="0"/>
          </a:xfrm>
          <a:prstGeom prst="straightConnector1">
            <a:avLst/>
          </a:prstGeom>
          <a:noFill/>
          <a:ln w="50800" cap="flat" cmpd="sng">
            <a:solidFill>
              <a:srgbClr val="00A6A9"/>
            </a:solidFill>
            <a:prstDash val="solid"/>
            <a:miter lim="8000"/>
            <a:headEnd type="none" w="med" len="med"/>
            <a:tailEnd type="none" w="med" len="med"/>
          </a:ln>
        </p:spPr>
      </p:cxnSp>
      <p:sp>
        <p:nvSpPr>
          <p:cNvPr id="231" name="Shape 231"/>
          <p:cNvSpPr/>
          <p:nvPr/>
        </p:nvSpPr>
        <p:spPr>
          <a:xfrm>
            <a:off x="6635563" y="62697"/>
            <a:ext cx="162300" cy="284800"/>
          </a:xfrm>
          <a:custGeom>
            <a:avLst/>
            <a:gdLst/>
            <a:ahLst/>
            <a:cxnLst/>
            <a:rect l="0" t="0" r="0" b="0"/>
            <a:pathLst>
              <a:path w="120000" h="120000" extrusionOk="0">
                <a:moveTo>
                  <a:pt x="118840" y="44600"/>
                </a:moveTo>
                <a:cubicBezTo>
                  <a:pt x="117296" y="42477"/>
                  <a:pt x="114209" y="41416"/>
                  <a:pt x="111121" y="41416"/>
                </a:cubicBezTo>
                <a:cubicBezTo>
                  <a:pt x="109583" y="41416"/>
                  <a:pt x="109583" y="41416"/>
                  <a:pt x="109583" y="41416"/>
                </a:cubicBezTo>
                <a:cubicBezTo>
                  <a:pt x="106495" y="41416"/>
                  <a:pt x="103408" y="43538"/>
                  <a:pt x="101864" y="46727"/>
                </a:cubicBezTo>
                <a:cubicBezTo>
                  <a:pt x="100320" y="46727"/>
                  <a:pt x="100320" y="47788"/>
                  <a:pt x="100320" y="47788"/>
                </a:cubicBezTo>
                <a:cubicBezTo>
                  <a:pt x="98776" y="46727"/>
                  <a:pt x="95689" y="46727"/>
                  <a:pt x="94145" y="46727"/>
                </a:cubicBezTo>
                <a:cubicBezTo>
                  <a:pt x="92601" y="46727"/>
                  <a:pt x="91057" y="46727"/>
                  <a:pt x="91057" y="45661"/>
                </a:cubicBezTo>
                <a:cubicBezTo>
                  <a:pt x="92601" y="44600"/>
                  <a:pt x="97232" y="41416"/>
                  <a:pt x="100320" y="40355"/>
                </a:cubicBezTo>
                <a:cubicBezTo>
                  <a:pt x="106495" y="38227"/>
                  <a:pt x="109583" y="36105"/>
                  <a:pt x="111121" y="35044"/>
                </a:cubicBezTo>
                <a:cubicBezTo>
                  <a:pt x="114209" y="29733"/>
                  <a:pt x="120384" y="19116"/>
                  <a:pt x="111121" y="14866"/>
                </a:cubicBezTo>
                <a:cubicBezTo>
                  <a:pt x="109583" y="13805"/>
                  <a:pt x="106495" y="13805"/>
                  <a:pt x="104951" y="12744"/>
                </a:cubicBezTo>
                <a:cubicBezTo>
                  <a:pt x="103408" y="12744"/>
                  <a:pt x="103408" y="12744"/>
                  <a:pt x="101864" y="12744"/>
                </a:cubicBezTo>
                <a:cubicBezTo>
                  <a:pt x="101864" y="11683"/>
                  <a:pt x="103408" y="10622"/>
                  <a:pt x="103408" y="9555"/>
                </a:cubicBezTo>
                <a:cubicBezTo>
                  <a:pt x="104951" y="8494"/>
                  <a:pt x="106495" y="4250"/>
                  <a:pt x="100320" y="1061"/>
                </a:cubicBezTo>
                <a:cubicBezTo>
                  <a:pt x="100320" y="0"/>
                  <a:pt x="97232" y="0"/>
                  <a:pt x="95689" y="0"/>
                </a:cubicBezTo>
                <a:cubicBezTo>
                  <a:pt x="89519" y="0"/>
                  <a:pt x="81800" y="3183"/>
                  <a:pt x="78712" y="4250"/>
                </a:cubicBezTo>
                <a:cubicBezTo>
                  <a:pt x="78712" y="5311"/>
                  <a:pt x="77168" y="6372"/>
                  <a:pt x="75624" y="6372"/>
                </a:cubicBezTo>
                <a:cubicBezTo>
                  <a:pt x="74081" y="7433"/>
                  <a:pt x="72537" y="9555"/>
                  <a:pt x="70993" y="9555"/>
                </a:cubicBezTo>
                <a:cubicBezTo>
                  <a:pt x="69455" y="9555"/>
                  <a:pt x="69455" y="8494"/>
                  <a:pt x="67911" y="8494"/>
                </a:cubicBezTo>
                <a:cubicBezTo>
                  <a:pt x="66367" y="7433"/>
                  <a:pt x="64823" y="6372"/>
                  <a:pt x="61736" y="6372"/>
                </a:cubicBezTo>
                <a:cubicBezTo>
                  <a:pt x="60192" y="6372"/>
                  <a:pt x="60192" y="7433"/>
                  <a:pt x="58648" y="7433"/>
                </a:cubicBezTo>
                <a:cubicBezTo>
                  <a:pt x="57104" y="7433"/>
                  <a:pt x="55560" y="7433"/>
                  <a:pt x="55560" y="7433"/>
                </a:cubicBezTo>
                <a:cubicBezTo>
                  <a:pt x="44759" y="9555"/>
                  <a:pt x="41672" y="9555"/>
                  <a:pt x="40128" y="11683"/>
                </a:cubicBezTo>
                <a:cubicBezTo>
                  <a:pt x="37040" y="13805"/>
                  <a:pt x="38584" y="15927"/>
                  <a:pt x="38584" y="16988"/>
                </a:cubicBezTo>
                <a:cubicBezTo>
                  <a:pt x="38584" y="16988"/>
                  <a:pt x="38584" y="16988"/>
                  <a:pt x="38584" y="16988"/>
                </a:cubicBezTo>
                <a:cubicBezTo>
                  <a:pt x="38584" y="16988"/>
                  <a:pt x="38584" y="16988"/>
                  <a:pt x="37040" y="18055"/>
                </a:cubicBezTo>
                <a:cubicBezTo>
                  <a:pt x="35496" y="18055"/>
                  <a:pt x="33952" y="19116"/>
                  <a:pt x="32409" y="20177"/>
                </a:cubicBezTo>
                <a:cubicBezTo>
                  <a:pt x="30865" y="21238"/>
                  <a:pt x="26239" y="24422"/>
                  <a:pt x="29327" y="27611"/>
                </a:cubicBezTo>
                <a:cubicBezTo>
                  <a:pt x="30865" y="31861"/>
                  <a:pt x="37040" y="32922"/>
                  <a:pt x="43215" y="33983"/>
                </a:cubicBezTo>
                <a:cubicBezTo>
                  <a:pt x="44759" y="33983"/>
                  <a:pt x="46303" y="33983"/>
                  <a:pt x="47847" y="35044"/>
                </a:cubicBezTo>
                <a:cubicBezTo>
                  <a:pt x="47847" y="35044"/>
                  <a:pt x="47847" y="35044"/>
                  <a:pt x="47847" y="35044"/>
                </a:cubicBezTo>
                <a:cubicBezTo>
                  <a:pt x="47847" y="35044"/>
                  <a:pt x="46303" y="36105"/>
                  <a:pt x="46303" y="37166"/>
                </a:cubicBezTo>
                <a:cubicBezTo>
                  <a:pt x="44759" y="39294"/>
                  <a:pt x="41672" y="42477"/>
                  <a:pt x="44759" y="45661"/>
                </a:cubicBezTo>
                <a:cubicBezTo>
                  <a:pt x="46303" y="47788"/>
                  <a:pt x="46303" y="49911"/>
                  <a:pt x="46303" y="52033"/>
                </a:cubicBezTo>
                <a:cubicBezTo>
                  <a:pt x="46303" y="52033"/>
                  <a:pt x="46303" y="53100"/>
                  <a:pt x="44759" y="53100"/>
                </a:cubicBezTo>
                <a:cubicBezTo>
                  <a:pt x="43215" y="54161"/>
                  <a:pt x="43215" y="54161"/>
                  <a:pt x="41672" y="54161"/>
                </a:cubicBezTo>
                <a:cubicBezTo>
                  <a:pt x="38584" y="54161"/>
                  <a:pt x="33952" y="52033"/>
                  <a:pt x="32409" y="49911"/>
                </a:cubicBezTo>
                <a:cubicBezTo>
                  <a:pt x="32409" y="48850"/>
                  <a:pt x="30865" y="47788"/>
                  <a:pt x="30865" y="46727"/>
                </a:cubicBezTo>
                <a:cubicBezTo>
                  <a:pt x="29327" y="42477"/>
                  <a:pt x="26239" y="37166"/>
                  <a:pt x="20064" y="35044"/>
                </a:cubicBezTo>
                <a:cubicBezTo>
                  <a:pt x="18520" y="35044"/>
                  <a:pt x="16976" y="35044"/>
                  <a:pt x="16976" y="35044"/>
                </a:cubicBezTo>
                <a:cubicBezTo>
                  <a:pt x="13888" y="35044"/>
                  <a:pt x="10801" y="36105"/>
                  <a:pt x="7719" y="38227"/>
                </a:cubicBezTo>
                <a:cubicBezTo>
                  <a:pt x="3087" y="41416"/>
                  <a:pt x="0" y="46727"/>
                  <a:pt x="0" y="49911"/>
                </a:cubicBezTo>
                <a:cubicBezTo>
                  <a:pt x="1543" y="54161"/>
                  <a:pt x="3087" y="57344"/>
                  <a:pt x="6175" y="60533"/>
                </a:cubicBezTo>
                <a:cubicBezTo>
                  <a:pt x="7719" y="62655"/>
                  <a:pt x="9262" y="64777"/>
                  <a:pt x="9262" y="66900"/>
                </a:cubicBezTo>
                <a:cubicBezTo>
                  <a:pt x="12344" y="71150"/>
                  <a:pt x="15432" y="73272"/>
                  <a:pt x="18520" y="74338"/>
                </a:cubicBezTo>
                <a:cubicBezTo>
                  <a:pt x="20064" y="74338"/>
                  <a:pt x="21607" y="75400"/>
                  <a:pt x="23151" y="75400"/>
                </a:cubicBezTo>
                <a:cubicBezTo>
                  <a:pt x="24695" y="77522"/>
                  <a:pt x="26239" y="79644"/>
                  <a:pt x="29327" y="81772"/>
                </a:cubicBezTo>
                <a:cubicBezTo>
                  <a:pt x="30865" y="83894"/>
                  <a:pt x="32409" y="84955"/>
                  <a:pt x="33952" y="87077"/>
                </a:cubicBezTo>
                <a:cubicBezTo>
                  <a:pt x="38584" y="91327"/>
                  <a:pt x="40128" y="95577"/>
                  <a:pt x="43215" y="99822"/>
                </a:cubicBezTo>
                <a:cubicBezTo>
                  <a:pt x="44759" y="105133"/>
                  <a:pt x="46303" y="109377"/>
                  <a:pt x="50929" y="113627"/>
                </a:cubicBezTo>
                <a:cubicBezTo>
                  <a:pt x="54016" y="115750"/>
                  <a:pt x="58648" y="120000"/>
                  <a:pt x="64823" y="120000"/>
                </a:cubicBezTo>
                <a:cubicBezTo>
                  <a:pt x="69455" y="120000"/>
                  <a:pt x="72537" y="118938"/>
                  <a:pt x="74081" y="117877"/>
                </a:cubicBezTo>
                <a:cubicBezTo>
                  <a:pt x="78712" y="114688"/>
                  <a:pt x="78712" y="111505"/>
                  <a:pt x="78712" y="108316"/>
                </a:cubicBezTo>
                <a:cubicBezTo>
                  <a:pt x="81800" y="108316"/>
                  <a:pt x="83344" y="109377"/>
                  <a:pt x="86431" y="109377"/>
                </a:cubicBezTo>
                <a:cubicBezTo>
                  <a:pt x="91057" y="109377"/>
                  <a:pt x="94145" y="108316"/>
                  <a:pt x="97232" y="107255"/>
                </a:cubicBezTo>
                <a:cubicBezTo>
                  <a:pt x="104951" y="103011"/>
                  <a:pt x="106495" y="98761"/>
                  <a:pt x="108039" y="94511"/>
                </a:cubicBezTo>
                <a:cubicBezTo>
                  <a:pt x="108039" y="92388"/>
                  <a:pt x="108039" y="91327"/>
                  <a:pt x="108039" y="90266"/>
                </a:cubicBezTo>
                <a:cubicBezTo>
                  <a:pt x="109583" y="88138"/>
                  <a:pt x="111121" y="86016"/>
                  <a:pt x="111121" y="83894"/>
                </a:cubicBezTo>
                <a:cubicBezTo>
                  <a:pt x="114209" y="80705"/>
                  <a:pt x="115753" y="77522"/>
                  <a:pt x="115753" y="73272"/>
                </a:cubicBezTo>
                <a:cubicBezTo>
                  <a:pt x="117296" y="67966"/>
                  <a:pt x="114209" y="64777"/>
                  <a:pt x="109583" y="61594"/>
                </a:cubicBezTo>
                <a:cubicBezTo>
                  <a:pt x="109583" y="61594"/>
                  <a:pt x="108039" y="60533"/>
                  <a:pt x="106495" y="59466"/>
                </a:cubicBezTo>
                <a:cubicBezTo>
                  <a:pt x="106495" y="58405"/>
                  <a:pt x="106495" y="58405"/>
                  <a:pt x="106495" y="57344"/>
                </a:cubicBezTo>
                <a:cubicBezTo>
                  <a:pt x="106495" y="57344"/>
                  <a:pt x="108039" y="57344"/>
                  <a:pt x="108039" y="57344"/>
                </a:cubicBezTo>
                <a:cubicBezTo>
                  <a:pt x="112665" y="57344"/>
                  <a:pt x="117296" y="55222"/>
                  <a:pt x="118840" y="53100"/>
                </a:cubicBezTo>
                <a:cubicBezTo>
                  <a:pt x="120384" y="50972"/>
                  <a:pt x="120384" y="47788"/>
                  <a:pt x="118840" y="4460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2" name="Shape 232"/>
          <p:cNvSpPr/>
          <p:nvPr/>
        </p:nvSpPr>
        <p:spPr>
          <a:xfrm>
            <a:off x="6664128" y="478775"/>
            <a:ext cx="129600" cy="154800"/>
          </a:xfrm>
          <a:custGeom>
            <a:avLst/>
            <a:gdLst/>
            <a:ahLst/>
            <a:cxnLst/>
            <a:rect l="0" t="0" r="0" b="0"/>
            <a:pathLst>
              <a:path w="120000" h="120000" extrusionOk="0">
                <a:moveTo>
                  <a:pt x="120000" y="90494"/>
                </a:moveTo>
                <a:cubicBezTo>
                  <a:pt x="120000" y="84588"/>
                  <a:pt x="114232" y="80655"/>
                  <a:pt x="110393" y="78688"/>
                </a:cubicBezTo>
                <a:cubicBezTo>
                  <a:pt x="108470" y="76722"/>
                  <a:pt x="106548" y="74755"/>
                  <a:pt x="104625" y="72788"/>
                </a:cubicBezTo>
                <a:cubicBezTo>
                  <a:pt x="102703" y="68850"/>
                  <a:pt x="100780" y="64916"/>
                  <a:pt x="100780" y="59016"/>
                </a:cubicBezTo>
                <a:cubicBezTo>
                  <a:pt x="100780" y="51150"/>
                  <a:pt x="100780" y="43277"/>
                  <a:pt x="95019" y="37377"/>
                </a:cubicBezTo>
                <a:cubicBezTo>
                  <a:pt x="91174" y="31477"/>
                  <a:pt x="87329" y="27538"/>
                  <a:pt x="83489" y="25572"/>
                </a:cubicBezTo>
                <a:cubicBezTo>
                  <a:pt x="77722" y="21638"/>
                  <a:pt x="73877" y="17705"/>
                  <a:pt x="70038" y="11805"/>
                </a:cubicBezTo>
                <a:cubicBezTo>
                  <a:pt x="66193" y="3933"/>
                  <a:pt x="60425" y="0"/>
                  <a:pt x="54664" y="0"/>
                </a:cubicBezTo>
                <a:cubicBezTo>
                  <a:pt x="48896" y="0"/>
                  <a:pt x="43134" y="3933"/>
                  <a:pt x="37367" y="11805"/>
                </a:cubicBezTo>
                <a:cubicBezTo>
                  <a:pt x="33522" y="17705"/>
                  <a:pt x="33522" y="25572"/>
                  <a:pt x="31605" y="31477"/>
                </a:cubicBezTo>
                <a:cubicBezTo>
                  <a:pt x="31605" y="37377"/>
                  <a:pt x="29683" y="45244"/>
                  <a:pt x="25838" y="47211"/>
                </a:cubicBezTo>
                <a:cubicBezTo>
                  <a:pt x="23915" y="49177"/>
                  <a:pt x="21993" y="49177"/>
                  <a:pt x="18154" y="49177"/>
                </a:cubicBezTo>
                <a:cubicBezTo>
                  <a:pt x="12386" y="51150"/>
                  <a:pt x="4702" y="53116"/>
                  <a:pt x="857" y="60983"/>
                </a:cubicBezTo>
                <a:cubicBezTo>
                  <a:pt x="-1064" y="66883"/>
                  <a:pt x="857" y="70822"/>
                  <a:pt x="857" y="72788"/>
                </a:cubicBezTo>
                <a:cubicBezTo>
                  <a:pt x="4702" y="80655"/>
                  <a:pt x="14309" y="80655"/>
                  <a:pt x="21993" y="82622"/>
                </a:cubicBezTo>
                <a:cubicBezTo>
                  <a:pt x="23915" y="82622"/>
                  <a:pt x="25838" y="82622"/>
                  <a:pt x="27760" y="84588"/>
                </a:cubicBezTo>
                <a:cubicBezTo>
                  <a:pt x="33522" y="84588"/>
                  <a:pt x="35445" y="90494"/>
                  <a:pt x="39290" y="94427"/>
                </a:cubicBezTo>
                <a:cubicBezTo>
                  <a:pt x="41212" y="98361"/>
                  <a:pt x="45057" y="102294"/>
                  <a:pt x="48896" y="106227"/>
                </a:cubicBezTo>
                <a:cubicBezTo>
                  <a:pt x="50819" y="106227"/>
                  <a:pt x="70038" y="120000"/>
                  <a:pt x="81567" y="120000"/>
                </a:cubicBezTo>
                <a:cubicBezTo>
                  <a:pt x="81567" y="120000"/>
                  <a:pt x="81567" y="120000"/>
                  <a:pt x="81567" y="120000"/>
                </a:cubicBezTo>
                <a:cubicBezTo>
                  <a:pt x="91174" y="120000"/>
                  <a:pt x="112315" y="104261"/>
                  <a:pt x="116155" y="100327"/>
                </a:cubicBezTo>
                <a:cubicBezTo>
                  <a:pt x="120000" y="96394"/>
                  <a:pt x="120000" y="92461"/>
                  <a:pt x="120000" y="90494"/>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3" name="Shape 233"/>
          <p:cNvSpPr/>
          <p:nvPr/>
        </p:nvSpPr>
        <p:spPr>
          <a:xfrm>
            <a:off x="6211885" y="19949"/>
            <a:ext cx="260100" cy="362800"/>
          </a:xfrm>
          <a:custGeom>
            <a:avLst/>
            <a:gdLst/>
            <a:ahLst/>
            <a:cxnLst/>
            <a:rect l="0" t="0" r="0" b="0"/>
            <a:pathLst>
              <a:path w="120000" h="120000" extrusionOk="0">
                <a:moveTo>
                  <a:pt x="112322" y="40000"/>
                </a:moveTo>
                <a:cubicBezTo>
                  <a:pt x="110400" y="41666"/>
                  <a:pt x="107522" y="42500"/>
                  <a:pt x="105600" y="42500"/>
                </a:cubicBezTo>
                <a:cubicBezTo>
                  <a:pt x="104638" y="42500"/>
                  <a:pt x="104638" y="42500"/>
                  <a:pt x="103677" y="42500"/>
                </a:cubicBezTo>
                <a:cubicBezTo>
                  <a:pt x="103677" y="41666"/>
                  <a:pt x="103677" y="41666"/>
                  <a:pt x="103677" y="41666"/>
                </a:cubicBezTo>
                <a:cubicBezTo>
                  <a:pt x="103677" y="41666"/>
                  <a:pt x="104638" y="40000"/>
                  <a:pt x="104638" y="39166"/>
                </a:cubicBezTo>
                <a:cubicBezTo>
                  <a:pt x="106561" y="36666"/>
                  <a:pt x="109438" y="33333"/>
                  <a:pt x="106561" y="29166"/>
                </a:cubicBezTo>
                <a:cubicBezTo>
                  <a:pt x="105600" y="28333"/>
                  <a:pt x="105600" y="27500"/>
                  <a:pt x="104638" y="25833"/>
                </a:cubicBezTo>
                <a:cubicBezTo>
                  <a:pt x="101761" y="21666"/>
                  <a:pt x="98877" y="15833"/>
                  <a:pt x="92161" y="15833"/>
                </a:cubicBezTo>
                <a:cubicBezTo>
                  <a:pt x="91200" y="15833"/>
                  <a:pt x="91200" y="15833"/>
                  <a:pt x="91200" y="15833"/>
                </a:cubicBezTo>
                <a:cubicBezTo>
                  <a:pt x="86400" y="16666"/>
                  <a:pt x="83522" y="19166"/>
                  <a:pt x="81600" y="21666"/>
                </a:cubicBezTo>
                <a:cubicBezTo>
                  <a:pt x="79677" y="25000"/>
                  <a:pt x="79677" y="25000"/>
                  <a:pt x="76800" y="25000"/>
                </a:cubicBezTo>
                <a:cubicBezTo>
                  <a:pt x="76800" y="25000"/>
                  <a:pt x="76800" y="25000"/>
                  <a:pt x="76800" y="25000"/>
                </a:cubicBezTo>
                <a:cubicBezTo>
                  <a:pt x="75838" y="25000"/>
                  <a:pt x="75838" y="25000"/>
                  <a:pt x="74877" y="25000"/>
                </a:cubicBezTo>
                <a:cubicBezTo>
                  <a:pt x="75838" y="24166"/>
                  <a:pt x="76800" y="23333"/>
                  <a:pt x="77761" y="22500"/>
                </a:cubicBezTo>
                <a:cubicBezTo>
                  <a:pt x="78722" y="22500"/>
                  <a:pt x="78722" y="22500"/>
                  <a:pt x="79677" y="21666"/>
                </a:cubicBezTo>
                <a:cubicBezTo>
                  <a:pt x="82561" y="20000"/>
                  <a:pt x="84477" y="17500"/>
                  <a:pt x="85438" y="15000"/>
                </a:cubicBezTo>
                <a:cubicBezTo>
                  <a:pt x="86400" y="14166"/>
                  <a:pt x="87361" y="13333"/>
                  <a:pt x="88322" y="11666"/>
                </a:cubicBezTo>
                <a:cubicBezTo>
                  <a:pt x="90238" y="10000"/>
                  <a:pt x="90238" y="6666"/>
                  <a:pt x="88322" y="3333"/>
                </a:cubicBezTo>
                <a:cubicBezTo>
                  <a:pt x="87361" y="1666"/>
                  <a:pt x="85438" y="0"/>
                  <a:pt x="83522" y="0"/>
                </a:cubicBezTo>
                <a:cubicBezTo>
                  <a:pt x="82561" y="0"/>
                  <a:pt x="81600" y="0"/>
                  <a:pt x="81600" y="0"/>
                </a:cubicBezTo>
                <a:cubicBezTo>
                  <a:pt x="79677" y="0"/>
                  <a:pt x="77761" y="0"/>
                  <a:pt x="75838" y="0"/>
                </a:cubicBezTo>
                <a:cubicBezTo>
                  <a:pt x="73922" y="833"/>
                  <a:pt x="72961" y="833"/>
                  <a:pt x="72000" y="833"/>
                </a:cubicBezTo>
                <a:cubicBezTo>
                  <a:pt x="68161" y="833"/>
                  <a:pt x="64322" y="1666"/>
                  <a:pt x="60477" y="1666"/>
                </a:cubicBezTo>
                <a:cubicBezTo>
                  <a:pt x="58561" y="1666"/>
                  <a:pt x="58561" y="1666"/>
                  <a:pt x="58561" y="1666"/>
                </a:cubicBezTo>
                <a:cubicBezTo>
                  <a:pt x="57600" y="1666"/>
                  <a:pt x="57600" y="1666"/>
                  <a:pt x="56638" y="1666"/>
                </a:cubicBezTo>
                <a:cubicBezTo>
                  <a:pt x="54722" y="2500"/>
                  <a:pt x="53761" y="2500"/>
                  <a:pt x="51838" y="2500"/>
                </a:cubicBezTo>
                <a:cubicBezTo>
                  <a:pt x="47038" y="3333"/>
                  <a:pt x="42238" y="5000"/>
                  <a:pt x="38400" y="6666"/>
                </a:cubicBezTo>
                <a:cubicBezTo>
                  <a:pt x="37438" y="6666"/>
                  <a:pt x="35522" y="7500"/>
                  <a:pt x="34561" y="7500"/>
                </a:cubicBezTo>
                <a:cubicBezTo>
                  <a:pt x="33600" y="7500"/>
                  <a:pt x="33600" y="7500"/>
                  <a:pt x="33600" y="7500"/>
                </a:cubicBezTo>
                <a:cubicBezTo>
                  <a:pt x="30722" y="9166"/>
                  <a:pt x="24961" y="10833"/>
                  <a:pt x="24961" y="15000"/>
                </a:cubicBezTo>
                <a:cubicBezTo>
                  <a:pt x="24961" y="16666"/>
                  <a:pt x="24961" y="17500"/>
                  <a:pt x="25922" y="18333"/>
                </a:cubicBezTo>
                <a:cubicBezTo>
                  <a:pt x="25922" y="18333"/>
                  <a:pt x="25922" y="18333"/>
                  <a:pt x="25922" y="19166"/>
                </a:cubicBezTo>
                <a:cubicBezTo>
                  <a:pt x="24961" y="20000"/>
                  <a:pt x="24961" y="20000"/>
                  <a:pt x="23038" y="20000"/>
                </a:cubicBezTo>
                <a:cubicBezTo>
                  <a:pt x="18238" y="20833"/>
                  <a:pt x="16322" y="22500"/>
                  <a:pt x="13438" y="24166"/>
                </a:cubicBezTo>
                <a:cubicBezTo>
                  <a:pt x="13438" y="24166"/>
                  <a:pt x="13438" y="24166"/>
                  <a:pt x="13438" y="24166"/>
                </a:cubicBezTo>
                <a:cubicBezTo>
                  <a:pt x="10561" y="25833"/>
                  <a:pt x="8638" y="28333"/>
                  <a:pt x="7677" y="31666"/>
                </a:cubicBezTo>
                <a:cubicBezTo>
                  <a:pt x="6722" y="37500"/>
                  <a:pt x="13438" y="38333"/>
                  <a:pt x="16322" y="39166"/>
                </a:cubicBezTo>
                <a:cubicBezTo>
                  <a:pt x="17277" y="39166"/>
                  <a:pt x="17277" y="39166"/>
                  <a:pt x="18238" y="39166"/>
                </a:cubicBezTo>
                <a:cubicBezTo>
                  <a:pt x="19200" y="39166"/>
                  <a:pt x="20161" y="40000"/>
                  <a:pt x="20161" y="40000"/>
                </a:cubicBezTo>
                <a:cubicBezTo>
                  <a:pt x="20161" y="40000"/>
                  <a:pt x="20161" y="40000"/>
                  <a:pt x="20161" y="40000"/>
                </a:cubicBezTo>
                <a:cubicBezTo>
                  <a:pt x="19200" y="40000"/>
                  <a:pt x="18238" y="40000"/>
                  <a:pt x="17277" y="40000"/>
                </a:cubicBezTo>
                <a:cubicBezTo>
                  <a:pt x="16322" y="40000"/>
                  <a:pt x="12477" y="40000"/>
                  <a:pt x="11522" y="43333"/>
                </a:cubicBezTo>
                <a:cubicBezTo>
                  <a:pt x="10561" y="44166"/>
                  <a:pt x="10561" y="45833"/>
                  <a:pt x="11522" y="47500"/>
                </a:cubicBezTo>
                <a:cubicBezTo>
                  <a:pt x="12477" y="49166"/>
                  <a:pt x="14400" y="50833"/>
                  <a:pt x="16322" y="50833"/>
                </a:cubicBezTo>
                <a:cubicBezTo>
                  <a:pt x="17277" y="50833"/>
                  <a:pt x="18238" y="51666"/>
                  <a:pt x="20161" y="51666"/>
                </a:cubicBezTo>
                <a:cubicBezTo>
                  <a:pt x="21122" y="51666"/>
                  <a:pt x="22077" y="50833"/>
                  <a:pt x="23038" y="50833"/>
                </a:cubicBezTo>
                <a:cubicBezTo>
                  <a:pt x="24961" y="50833"/>
                  <a:pt x="25922" y="50833"/>
                  <a:pt x="26877" y="50833"/>
                </a:cubicBezTo>
                <a:cubicBezTo>
                  <a:pt x="26877" y="50833"/>
                  <a:pt x="26877" y="50833"/>
                  <a:pt x="26877" y="50833"/>
                </a:cubicBezTo>
                <a:cubicBezTo>
                  <a:pt x="27838" y="50833"/>
                  <a:pt x="28800" y="50833"/>
                  <a:pt x="29761" y="51666"/>
                </a:cubicBezTo>
                <a:cubicBezTo>
                  <a:pt x="31677" y="51666"/>
                  <a:pt x="33600" y="52500"/>
                  <a:pt x="35522" y="52500"/>
                </a:cubicBezTo>
                <a:cubicBezTo>
                  <a:pt x="35522" y="52500"/>
                  <a:pt x="35522" y="52500"/>
                  <a:pt x="35522" y="52500"/>
                </a:cubicBezTo>
                <a:cubicBezTo>
                  <a:pt x="36477" y="52500"/>
                  <a:pt x="36477" y="52500"/>
                  <a:pt x="37438" y="52500"/>
                </a:cubicBezTo>
                <a:cubicBezTo>
                  <a:pt x="38400" y="52500"/>
                  <a:pt x="38400" y="52500"/>
                  <a:pt x="39361" y="52500"/>
                </a:cubicBezTo>
                <a:cubicBezTo>
                  <a:pt x="40322" y="52500"/>
                  <a:pt x="40322" y="52500"/>
                  <a:pt x="41277" y="52500"/>
                </a:cubicBezTo>
                <a:cubicBezTo>
                  <a:pt x="39361" y="52500"/>
                  <a:pt x="36477" y="53333"/>
                  <a:pt x="33600" y="53333"/>
                </a:cubicBezTo>
                <a:cubicBezTo>
                  <a:pt x="32638" y="53333"/>
                  <a:pt x="32638" y="53333"/>
                  <a:pt x="32638" y="53333"/>
                </a:cubicBezTo>
                <a:cubicBezTo>
                  <a:pt x="30722" y="53333"/>
                  <a:pt x="27838" y="53333"/>
                  <a:pt x="24961" y="52500"/>
                </a:cubicBezTo>
                <a:cubicBezTo>
                  <a:pt x="22077" y="52500"/>
                  <a:pt x="19200" y="52500"/>
                  <a:pt x="16322" y="52500"/>
                </a:cubicBezTo>
                <a:cubicBezTo>
                  <a:pt x="14400" y="52500"/>
                  <a:pt x="12477" y="52500"/>
                  <a:pt x="10561" y="52500"/>
                </a:cubicBezTo>
                <a:cubicBezTo>
                  <a:pt x="6722" y="53333"/>
                  <a:pt x="3838" y="56666"/>
                  <a:pt x="2877" y="60000"/>
                </a:cubicBezTo>
                <a:cubicBezTo>
                  <a:pt x="961" y="64166"/>
                  <a:pt x="3838" y="67500"/>
                  <a:pt x="5761" y="70000"/>
                </a:cubicBezTo>
                <a:cubicBezTo>
                  <a:pt x="9600" y="74166"/>
                  <a:pt x="11522" y="75833"/>
                  <a:pt x="17277" y="77500"/>
                </a:cubicBezTo>
                <a:cubicBezTo>
                  <a:pt x="21122" y="78333"/>
                  <a:pt x="24000" y="80000"/>
                  <a:pt x="28800" y="82500"/>
                </a:cubicBezTo>
                <a:cubicBezTo>
                  <a:pt x="30722" y="84166"/>
                  <a:pt x="33600" y="84166"/>
                  <a:pt x="36477" y="85000"/>
                </a:cubicBezTo>
                <a:cubicBezTo>
                  <a:pt x="38400" y="85000"/>
                  <a:pt x="39361" y="85833"/>
                  <a:pt x="41277" y="85833"/>
                </a:cubicBezTo>
                <a:cubicBezTo>
                  <a:pt x="43200" y="86666"/>
                  <a:pt x="46077" y="86666"/>
                  <a:pt x="48000" y="87500"/>
                </a:cubicBezTo>
                <a:cubicBezTo>
                  <a:pt x="49922" y="87500"/>
                  <a:pt x="51838" y="87500"/>
                  <a:pt x="53761" y="88333"/>
                </a:cubicBezTo>
                <a:cubicBezTo>
                  <a:pt x="54722" y="88333"/>
                  <a:pt x="56638" y="90000"/>
                  <a:pt x="57600" y="91666"/>
                </a:cubicBezTo>
                <a:cubicBezTo>
                  <a:pt x="58561" y="92500"/>
                  <a:pt x="59522" y="93333"/>
                  <a:pt x="60477" y="93333"/>
                </a:cubicBezTo>
                <a:cubicBezTo>
                  <a:pt x="61438" y="94166"/>
                  <a:pt x="62400" y="95000"/>
                  <a:pt x="63361" y="95833"/>
                </a:cubicBezTo>
                <a:cubicBezTo>
                  <a:pt x="66238" y="97500"/>
                  <a:pt x="68161" y="99166"/>
                  <a:pt x="68161" y="100000"/>
                </a:cubicBezTo>
                <a:cubicBezTo>
                  <a:pt x="67200" y="101666"/>
                  <a:pt x="67200" y="102500"/>
                  <a:pt x="64322" y="102500"/>
                </a:cubicBezTo>
                <a:cubicBezTo>
                  <a:pt x="63361" y="102500"/>
                  <a:pt x="63361" y="102500"/>
                  <a:pt x="62400" y="102500"/>
                </a:cubicBezTo>
                <a:cubicBezTo>
                  <a:pt x="58561" y="101666"/>
                  <a:pt x="54722" y="99166"/>
                  <a:pt x="51838" y="96666"/>
                </a:cubicBezTo>
                <a:cubicBezTo>
                  <a:pt x="48961" y="95833"/>
                  <a:pt x="47038" y="94166"/>
                  <a:pt x="44161" y="92500"/>
                </a:cubicBezTo>
                <a:cubicBezTo>
                  <a:pt x="36477" y="89166"/>
                  <a:pt x="26877" y="88333"/>
                  <a:pt x="18238" y="87500"/>
                </a:cubicBezTo>
                <a:cubicBezTo>
                  <a:pt x="15361" y="86666"/>
                  <a:pt x="15361" y="86666"/>
                  <a:pt x="15361" y="86666"/>
                </a:cubicBezTo>
                <a:cubicBezTo>
                  <a:pt x="14400" y="86666"/>
                  <a:pt x="14400" y="86666"/>
                  <a:pt x="13438" y="86666"/>
                </a:cubicBezTo>
                <a:cubicBezTo>
                  <a:pt x="11522" y="86666"/>
                  <a:pt x="10561" y="86666"/>
                  <a:pt x="8638" y="87500"/>
                </a:cubicBezTo>
                <a:cubicBezTo>
                  <a:pt x="0" y="89166"/>
                  <a:pt x="0" y="89166"/>
                  <a:pt x="0" y="89166"/>
                </a:cubicBezTo>
                <a:cubicBezTo>
                  <a:pt x="87361" y="120000"/>
                  <a:pt x="87361" y="120000"/>
                  <a:pt x="87361" y="120000"/>
                </a:cubicBezTo>
                <a:cubicBezTo>
                  <a:pt x="120000" y="35000"/>
                  <a:pt x="120000" y="35000"/>
                  <a:pt x="120000" y="35000"/>
                </a:cubicBezTo>
                <a:lnTo>
                  <a:pt x="112322" y="40000"/>
                </a:ln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4" name="Shape 234"/>
          <p:cNvSpPr/>
          <p:nvPr/>
        </p:nvSpPr>
        <p:spPr>
          <a:xfrm>
            <a:off x="6425683" y="259335"/>
            <a:ext cx="120600" cy="201200"/>
          </a:xfrm>
          <a:custGeom>
            <a:avLst/>
            <a:gdLst/>
            <a:ahLst/>
            <a:cxnLst/>
            <a:rect l="0" t="0" r="0" b="0"/>
            <a:pathLst>
              <a:path w="120000" h="120000" extrusionOk="0">
                <a:moveTo>
                  <a:pt x="118226" y="61500"/>
                </a:moveTo>
                <a:cubicBezTo>
                  <a:pt x="114079" y="55500"/>
                  <a:pt x="103706" y="51000"/>
                  <a:pt x="95411" y="51000"/>
                </a:cubicBezTo>
                <a:cubicBezTo>
                  <a:pt x="89185" y="51000"/>
                  <a:pt x="85038" y="54000"/>
                  <a:pt x="82964" y="57000"/>
                </a:cubicBezTo>
                <a:cubicBezTo>
                  <a:pt x="82964" y="57000"/>
                  <a:pt x="82964" y="58500"/>
                  <a:pt x="82964" y="58500"/>
                </a:cubicBezTo>
                <a:cubicBezTo>
                  <a:pt x="82964" y="57000"/>
                  <a:pt x="82964" y="57000"/>
                  <a:pt x="82964" y="57000"/>
                </a:cubicBezTo>
                <a:cubicBezTo>
                  <a:pt x="80891" y="55500"/>
                  <a:pt x="80891" y="55500"/>
                  <a:pt x="80891" y="55500"/>
                </a:cubicBezTo>
                <a:cubicBezTo>
                  <a:pt x="80891" y="54000"/>
                  <a:pt x="80891" y="52500"/>
                  <a:pt x="80891" y="51000"/>
                </a:cubicBezTo>
                <a:cubicBezTo>
                  <a:pt x="78817" y="48000"/>
                  <a:pt x="78817" y="48000"/>
                  <a:pt x="78817" y="48000"/>
                </a:cubicBezTo>
                <a:cubicBezTo>
                  <a:pt x="74670" y="48000"/>
                  <a:pt x="74670" y="48000"/>
                  <a:pt x="74670" y="48000"/>
                </a:cubicBezTo>
                <a:cubicBezTo>
                  <a:pt x="74670" y="48000"/>
                  <a:pt x="72597" y="48000"/>
                  <a:pt x="72597" y="48000"/>
                </a:cubicBezTo>
                <a:cubicBezTo>
                  <a:pt x="72597" y="46500"/>
                  <a:pt x="72597" y="46500"/>
                  <a:pt x="74670" y="46500"/>
                </a:cubicBezTo>
                <a:cubicBezTo>
                  <a:pt x="74670" y="45000"/>
                  <a:pt x="76744" y="42000"/>
                  <a:pt x="78817" y="39000"/>
                </a:cubicBezTo>
                <a:cubicBezTo>
                  <a:pt x="78817" y="36000"/>
                  <a:pt x="76744" y="33000"/>
                  <a:pt x="74670" y="30000"/>
                </a:cubicBezTo>
                <a:cubicBezTo>
                  <a:pt x="74670" y="30000"/>
                  <a:pt x="74670" y="28500"/>
                  <a:pt x="74670" y="28500"/>
                </a:cubicBezTo>
                <a:cubicBezTo>
                  <a:pt x="72597" y="22500"/>
                  <a:pt x="72597" y="21000"/>
                  <a:pt x="72597" y="19500"/>
                </a:cubicBezTo>
                <a:cubicBezTo>
                  <a:pt x="74670" y="19500"/>
                  <a:pt x="74670" y="18000"/>
                  <a:pt x="76744" y="18000"/>
                </a:cubicBezTo>
                <a:cubicBezTo>
                  <a:pt x="78817" y="16500"/>
                  <a:pt x="80891" y="15000"/>
                  <a:pt x="82964" y="12000"/>
                </a:cubicBezTo>
                <a:cubicBezTo>
                  <a:pt x="82964" y="7500"/>
                  <a:pt x="82964" y="4500"/>
                  <a:pt x="80891" y="3000"/>
                </a:cubicBezTo>
                <a:cubicBezTo>
                  <a:pt x="78817" y="0"/>
                  <a:pt x="74670" y="0"/>
                  <a:pt x="70517" y="0"/>
                </a:cubicBezTo>
                <a:cubicBezTo>
                  <a:pt x="66370" y="0"/>
                  <a:pt x="60150" y="0"/>
                  <a:pt x="56003" y="3000"/>
                </a:cubicBezTo>
                <a:cubicBezTo>
                  <a:pt x="51855" y="4500"/>
                  <a:pt x="49776" y="7500"/>
                  <a:pt x="45629" y="9000"/>
                </a:cubicBezTo>
                <a:cubicBezTo>
                  <a:pt x="43556" y="10500"/>
                  <a:pt x="41482" y="13500"/>
                  <a:pt x="37335" y="15000"/>
                </a:cubicBezTo>
                <a:cubicBezTo>
                  <a:pt x="31114" y="18000"/>
                  <a:pt x="29035" y="21000"/>
                  <a:pt x="26961" y="25500"/>
                </a:cubicBezTo>
                <a:cubicBezTo>
                  <a:pt x="26961" y="30000"/>
                  <a:pt x="29035" y="34500"/>
                  <a:pt x="35261" y="39000"/>
                </a:cubicBezTo>
                <a:cubicBezTo>
                  <a:pt x="37335" y="40500"/>
                  <a:pt x="37335" y="40500"/>
                  <a:pt x="37335" y="40500"/>
                </a:cubicBezTo>
                <a:cubicBezTo>
                  <a:pt x="37335" y="40500"/>
                  <a:pt x="37335" y="42000"/>
                  <a:pt x="35261" y="42000"/>
                </a:cubicBezTo>
                <a:cubicBezTo>
                  <a:pt x="35261" y="43500"/>
                  <a:pt x="31114" y="45000"/>
                  <a:pt x="31114" y="49500"/>
                </a:cubicBezTo>
                <a:cubicBezTo>
                  <a:pt x="29035" y="55500"/>
                  <a:pt x="33188" y="60000"/>
                  <a:pt x="37335" y="63000"/>
                </a:cubicBezTo>
                <a:cubicBezTo>
                  <a:pt x="39408" y="66000"/>
                  <a:pt x="41482" y="67500"/>
                  <a:pt x="41482" y="69000"/>
                </a:cubicBezTo>
                <a:cubicBezTo>
                  <a:pt x="41482" y="72000"/>
                  <a:pt x="35261" y="72000"/>
                  <a:pt x="33188" y="72000"/>
                </a:cubicBezTo>
                <a:cubicBezTo>
                  <a:pt x="31114" y="72000"/>
                  <a:pt x="26961" y="72000"/>
                  <a:pt x="24888" y="70500"/>
                </a:cubicBezTo>
                <a:cubicBezTo>
                  <a:pt x="18667" y="69000"/>
                  <a:pt x="18667" y="69000"/>
                  <a:pt x="18667" y="69000"/>
                </a:cubicBezTo>
                <a:cubicBezTo>
                  <a:pt x="0" y="114000"/>
                  <a:pt x="0" y="114000"/>
                  <a:pt x="0" y="114000"/>
                </a:cubicBezTo>
                <a:cubicBezTo>
                  <a:pt x="10373" y="112500"/>
                  <a:pt x="10373" y="112500"/>
                  <a:pt x="10373" y="112500"/>
                </a:cubicBezTo>
                <a:cubicBezTo>
                  <a:pt x="12447" y="112500"/>
                  <a:pt x="16594" y="112500"/>
                  <a:pt x="20741" y="111000"/>
                </a:cubicBezTo>
                <a:cubicBezTo>
                  <a:pt x="22814" y="111000"/>
                  <a:pt x="26961" y="111000"/>
                  <a:pt x="29035" y="111000"/>
                </a:cubicBezTo>
                <a:cubicBezTo>
                  <a:pt x="31114" y="111000"/>
                  <a:pt x="31114" y="111000"/>
                  <a:pt x="31114" y="111000"/>
                </a:cubicBezTo>
                <a:cubicBezTo>
                  <a:pt x="33188" y="111000"/>
                  <a:pt x="33188" y="111000"/>
                  <a:pt x="35261" y="112500"/>
                </a:cubicBezTo>
                <a:cubicBezTo>
                  <a:pt x="37335" y="114000"/>
                  <a:pt x="39408" y="114000"/>
                  <a:pt x="41482" y="115500"/>
                </a:cubicBezTo>
                <a:cubicBezTo>
                  <a:pt x="45629" y="117000"/>
                  <a:pt x="49776" y="117000"/>
                  <a:pt x="53929" y="117000"/>
                </a:cubicBezTo>
                <a:cubicBezTo>
                  <a:pt x="56003" y="117000"/>
                  <a:pt x="58076" y="117000"/>
                  <a:pt x="58076" y="117000"/>
                </a:cubicBezTo>
                <a:cubicBezTo>
                  <a:pt x="64297" y="118500"/>
                  <a:pt x="70517" y="120000"/>
                  <a:pt x="74670" y="120000"/>
                </a:cubicBezTo>
                <a:cubicBezTo>
                  <a:pt x="74670" y="120000"/>
                  <a:pt x="74670" y="120000"/>
                  <a:pt x="74670" y="120000"/>
                </a:cubicBezTo>
                <a:cubicBezTo>
                  <a:pt x="82964" y="120000"/>
                  <a:pt x="91259" y="117000"/>
                  <a:pt x="99559" y="111000"/>
                </a:cubicBezTo>
                <a:cubicBezTo>
                  <a:pt x="107853" y="103500"/>
                  <a:pt x="114079" y="94500"/>
                  <a:pt x="116153" y="85500"/>
                </a:cubicBezTo>
                <a:cubicBezTo>
                  <a:pt x="118226" y="78000"/>
                  <a:pt x="122373" y="70500"/>
                  <a:pt x="118226" y="615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5" name="Shape 235"/>
          <p:cNvSpPr/>
          <p:nvPr/>
        </p:nvSpPr>
        <p:spPr>
          <a:xfrm>
            <a:off x="6265858" y="248887"/>
            <a:ext cx="64200" cy="60800"/>
          </a:xfrm>
          <a:custGeom>
            <a:avLst/>
            <a:gdLst/>
            <a:ahLst/>
            <a:cxnLst/>
            <a:rect l="0" t="0" r="0" b="0"/>
            <a:pathLst>
              <a:path w="120000" h="120000" extrusionOk="0">
                <a:moveTo>
                  <a:pt x="100427" y="0"/>
                </a:moveTo>
                <a:cubicBezTo>
                  <a:pt x="76940" y="5000"/>
                  <a:pt x="49542" y="20000"/>
                  <a:pt x="33886" y="30000"/>
                </a:cubicBezTo>
                <a:cubicBezTo>
                  <a:pt x="33886" y="30000"/>
                  <a:pt x="33886" y="30000"/>
                  <a:pt x="33886" y="30000"/>
                </a:cubicBezTo>
                <a:cubicBezTo>
                  <a:pt x="22145" y="35000"/>
                  <a:pt x="10398" y="45000"/>
                  <a:pt x="2572" y="60000"/>
                </a:cubicBezTo>
                <a:cubicBezTo>
                  <a:pt x="-1342" y="65000"/>
                  <a:pt x="-1342" y="80000"/>
                  <a:pt x="6488" y="90000"/>
                </a:cubicBezTo>
                <a:cubicBezTo>
                  <a:pt x="10398" y="100000"/>
                  <a:pt x="18229" y="115000"/>
                  <a:pt x="26054" y="120000"/>
                </a:cubicBezTo>
                <a:cubicBezTo>
                  <a:pt x="29970" y="120000"/>
                  <a:pt x="29970" y="120000"/>
                  <a:pt x="33886" y="120000"/>
                </a:cubicBezTo>
                <a:cubicBezTo>
                  <a:pt x="33886" y="120000"/>
                  <a:pt x="33886" y="120000"/>
                  <a:pt x="33886" y="120000"/>
                </a:cubicBezTo>
                <a:cubicBezTo>
                  <a:pt x="45627" y="120000"/>
                  <a:pt x="57373" y="105000"/>
                  <a:pt x="65199" y="100000"/>
                </a:cubicBezTo>
                <a:cubicBezTo>
                  <a:pt x="69114" y="95000"/>
                  <a:pt x="69114" y="95000"/>
                  <a:pt x="69114" y="95000"/>
                </a:cubicBezTo>
                <a:cubicBezTo>
                  <a:pt x="92602" y="70000"/>
                  <a:pt x="108258" y="45000"/>
                  <a:pt x="112168" y="20000"/>
                </a:cubicBezTo>
                <a:cubicBezTo>
                  <a:pt x="119999" y="0"/>
                  <a:pt x="119999" y="0"/>
                  <a:pt x="119999" y="0"/>
                </a:cubicBezTo>
                <a:lnTo>
                  <a:pt x="100427" y="0"/>
                </a:ln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6" name="Shape 236"/>
          <p:cNvSpPr/>
          <p:nvPr/>
        </p:nvSpPr>
        <p:spPr>
          <a:xfrm>
            <a:off x="6730528" y="213740"/>
            <a:ext cx="67200" cy="56000"/>
          </a:xfrm>
          <a:custGeom>
            <a:avLst/>
            <a:gdLst/>
            <a:ahLst/>
            <a:cxnLst/>
            <a:rect l="0" t="0" r="0" b="0"/>
            <a:pathLst>
              <a:path w="120000" h="120000" extrusionOk="0">
                <a:moveTo>
                  <a:pt x="116816" y="38183"/>
                </a:moveTo>
                <a:cubicBezTo>
                  <a:pt x="113097" y="21816"/>
                  <a:pt x="98212" y="16361"/>
                  <a:pt x="90773" y="16361"/>
                </a:cubicBezTo>
                <a:cubicBezTo>
                  <a:pt x="90773" y="16361"/>
                  <a:pt x="87053" y="16361"/>
                  <a:pt x="87053" y="16361"/>
                </a:cubicBezTo>
                <a:cubicBezTo>
                  <a:pt x="83327" y="16361"/>
                  <a:pt x="75888" y="10911"/>
                  <a:pt x="72168" y="10911"/>
                </a:cubicBezTo>
                <a:cubicBezTo>
                  <a:pt x="64729" y="5455"/>
                  <a:pt x="57284" y="0"/>
                  <a:pt x="46125" y="0"/>
                </a:cubicBezTo>
                <a:cubicBezTo>
                  <a:pt x="42405" y="0"/>
                  <a:pt x="34966" y="5455"/>
                  <a:pt x="31240" y="5455"/>
                </a:cubicBezTo>
                <a:cubicBezTo>
                  <a:pt x="16361" y="16361"/>
                  <a:pt x="-5962" y="43638"/>
                  <a:pt x="1477" y="76361"/>
                </a:cubicBezTo>
                <a:cubicBezTo>
                  <a:pt x="5196" y="103638"/>
                  <a:pt x="31240" y="103638"/>
                  <a:pt x="46125" y="103638"/>
                </a:cubicBezTo>
                <a:cubicBezTo>
                  <a:pt x="49844" y="109088"/>
                  <a:pt x="57284" y="109088"/>
                  <a:pt x="57284" y="109088"/>
                </a:cubicBezTo>
                <a:cubicBezTo>
                  <a:pt x="61009" y="109088"/>
                  <a:pt x="64729" y="109088"/>
                  <a:pt x="68449" y="114544"/>
                </a:cubicBezTo>
                <a:cubicBezTo>
                  <a:pt x="75888" y="114544"/>
                  <a:pt x="83327" y="120000"/>
                  <a:pt x="87053" y="120000"/>
                </a:cubicBezTo>
                <a:cubicBezTo>
                  <a:pt x="98212" y="120000"/>
                  <a:pt x="105651" y="109088"/>
                  <a:pt x="113097" y="92727"/>
                </a:cubicBezTo>
                <a:cubicBezTo>
                  <a:pt x="113097" y="87272"/>
                  <a:pt x="113097" y="87272"/>
                  <a:pt x="113097" y="87272"/>
                </a:cubicBezTo>
                <a:cubicBezTo>
                  <a:pt x="116816" y="70911"/>
                  <a:pt x="124256" y="54544"/>
                  <a:pt x="116816" y="38183"/>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7" name="Shape 237"/>
          <p:cNvSpPr/>
          <p:nvPr/>
        </p:nvSpPr>
        <p:spPr>
          <a:xfrm>
            <a:off x="7147476" y="93097"/>
            <a:ext cx="132600" cy="108400"/>
          </a:xfrm>
          <a:custGeom>
            <a:avLst/>
            <a:gdLst/>
            <a:ahLst/>
            <a:cxnLst/>
            <a:rect l="0" t="0" r="0" b="0"/>
            <a:pathLst>
              <a:path w="120000" h="120000" extrusionOk="0">
                <a:moveTo>
                  <a:pt x="45245" y="120000"/>
                </a:moveTo>
                <a:cubicBezTo>
                  <a:pt x="43356" y="120000"/>
                  <a:pt x="41473" y="120000"/>
                  <a:pt x="39589" y="120000"/>
                </a:cubicBezTo>
                <a:cubicBezTo>
                  <a:pt x="32050" y="117211"/>
                  <a:pt x="28278" y="108838"/>
                  <a:pt x="26395" y="100466"/>
                </a:cubicBezTo>
                <a:cubicBezTo>
                  <a:pt x="24506" y="94883"/>
                  <a:pt x="24506" y="89300"/>
                  <a:pt x="24506" y="83722"/>
                </a:cubicBezTo>
                <a:cubicBezTo>
                  <a:pt x="24506" y="80927"/>
                  <a:pt x="24506" y="78138"/>
                  <a:pt x="22622" y="75350"/>
                </a:cubicBezTo>
                <a:cubicBezTo>
                  <a:pt x="22622" y="72555"/>
                  <a:pt x="20739" y="72555"/>
                  <a:pt x="16967" y="72555"/>
                </a:cubicBezTo>
                <a:cubicBezTo>
                  <a:pt x="5655" y="69766"/>
                  <a:pt x="3772" y="55816"/>
                  <a:pt x="1889" y="47444"/>
                </a:cubicBezTo>
                <a:cubicBezTo>
                  <a:pt x="0" y="33488"/>
                  <a:pt x="-1883" y="16744"/>
                  <a:pt x="3772" y="5583"/>
                </a:cubicBezTo>
                <a:cubicBezTo>
                  <a:pt x="5655" y="2788"/>
                  <a:pt x="9428" y="0"/>
                  <a:pt x="13194" y="0"/>
                </a:cubicBezTo>
                <a:cubicBezTo>
                  <a:pt x="18850" y="0"/>
                  <a:pt x="24506" y="2788"/>
                  <a:pt x="28278" y="5583"/>
                </a:cubicBezTo>
                <a:cubicBezTo>
                  <a:pt x="32050" y="5583"/>
                  <a:pt x="33934" y="8372"/>
                  <a:pt x="35817" y="8372"/>
                </a:cubicBezTo>
                <a:cubicBezTo>
                  <a:pt x="35817" y="8372"/>
                  <a:pt x="37700" y="8372"/>
                  <a:pt x="37700" y="8372"/>
                </a:cubicBezTo>
                <a:cubicBezTo>
                  <a:pt x="41473" y="8372"/>
                  <a:pt x="45245" y="5583"/>
                  <a:pt x="49012" y="5583"/>
                </a:cubicBezTo>
                <a:cubicBezTo>
                  <a:pt x="54667" y="2788"/>
                  <a:pt x="60323" y="0"/>
                  <a:pt x="65979" y="0"/>
                </a:cubicBezTo>
                <a:cubicBezTo>
                  <a:pt x="79173" y="2788"/>
                  <a:pt x="86712" y="13955"/>
                  <a:pt x="94257" y="27905"/>
                </a:cubicBezTo>
                <a:cubicBezTo>
                  <a:pt x="94257" y="30700"/>
                  <a:pt x="94257" y="30700"/>
                  <a:pt x="94257" y="30700"/>
                </a:cubicBezTo>
                <a:cubicBezTo>
                  <a:pt x="96140" y="33488"/>
                  <a:pt x="99913" y="39072"/>
                  <a:pt x="103679" y="41861"/>
                </a:cubicBezTo>
                <a:cubicBezTo>
                  <a:pt x="107452" y="50233"/>
                  <a:pt x="113107" y="58605"/>
                  <a:pt x="116874" y="66977"/>
                </a:cubicBezTo>
                <a:cubicBezTo>
                  <a:pt x="120646" y="75350"/>
                  <a:pt x="120646" y="83722"/>
                  <a:pt x="118763" y="86511"/>
                </a:cubicBezTo>
                <a:cubicBezTo>
                  <a:pt x="114991" y="94883"/>
                  <a:pt x="109335" y="97672"/>
                  <a:pt x="99913" y="97672"/>
                </a:cubicBezTo>
                <a:cubicBezTo>
                  <a:pt x="96140" y="97672"/>
                  <a:pt x="94257" y="97672"/>
                  <a:pt x="90485" y="97672"/>
                </a:cubicBezTo>
                <a:cubicBezTo>
                  <a:pt x="88601" y="97672"/>
                  <a:pt x="84829" y="97672"/>
                  <a:pt x="82946" y="97672"/>
                </a:cubicBezTo>
                <a:cubicBezTo>
                  <a:pt x="77290" y="97672"/>
                  <a:pt x="73518" y="97672"/>
                  <a:pt x="71634" y="100466"/>
                </a:cubicBezTo>
                <a:cubicBezTo>
                  <a:pt x="69751" y="103255"/>
                  <a:pt x="67862" y="103255"/>
                  <a:pt x="65979" y="106044"/>
                </a:cubicBezTo>
                <a:cubicBezTo>
                  <a:pt x="60323" y="114416"/>
                  <a:pt x="52784" y="120000"/>
                  <a:pt x="45245" y="12000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8" name="Shape 238"/>
          <p:cNvSpPr/>
          <p:nvPr/>
        </p:nvSpPr>
        <p:spPr>
          <a:xfrm>
            <a:off x="6819536" y="241285"/>
            <a:ext cx="41700" cy="58000"/>
          </a:xfrm>
          <a:custGeom>
            <a:avLst/>
            <a:gdLst/>
            <a:ahLst/>
            <a:cxnLst/>
            <a:rect l="0" t="0" r="0" b="0"/>
            <a:pathLst>
              <a:path w="120000" h="120000" extrusionOk="0">
                <a:moveTo>
                  <a:pt x="94331" y="10433"/>
                </a:moveTo>
                <a:cubicBezTo>
                  <a:pt x="82282" y="5216"/>
                  <a:pt x="70233" y="0"/>
                  <a:pt x="58184" y="0"/>
                </a:cubicBezTo>
                <a:cubicBezTo>
                  <a:pt x="40107" y="0"/>
                  <a:pt x="22030" y="5216"/>
                  <a:pt x="9981" y="20872"/>
                </a:cubicBezTo>
                <a:cubicBezTo>
                  <a:pt x="-2067" y="36522"/>
                  <a:pt x="-2067" y="52172"/>
                  <a:pt x="3959" y="73044"/>
                </a:cubicBezTo>
                <a:cubicBezTo>
                  <a:pt x="16008" y="88694"/>
                  <a:pt x="40107" y="120000"/>
                  <a:pt x="70233" y="120000"/>
                </a:cubicBezTo>
                <a:cubicBezTo>
                  <a:pt x="76255" y="120000"/>
                  <a:pt x="76255" y="120000"/>
                  <a:pt x="76255" y="120000"/>
                </a:cubicBezTo>
                <a:cubicBezTo>
                  <a:pt x="94331" y="120000"/>
                  <a:pt x="106380" y="109566"/>
                  <a:pt x="118430" y="93911"/>
                </a:cubicBezTo>
                <a:cubicBezTo>
                  <a:pt x="124457" y="62611"/>
                  <a:pt x="112408" y="26088"/>
                  <a:pt x="94331" y="10433"/>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9" name="Shape 239"/>
          <p:cNvSpPr/>
          <p:nvPr/>
        </p:nvSpPr>
        <p:spPr>
          <a:xfrm>
            <a:off x="6714987" y="289735"/>
            <a:ext cx="368700" cy="280400"/>
          </a:xfrm>
          <a:custGeom>
            <a:avLst/>
            <a:gdLst/>
            <a:ahLst/>
            <a:cxnLst/>
            <a:rect l="0" t="0" r="0" b="0"/>
            <a:pathLst>
              <a:path w="120000" h="120000" extrusionOk="0">
                <a:moveTo>
                  <a:pt x="119731" y="86488"/>
                </a:moveTo>
                <a:cubicBezTo>
                  <a:pt x="119731" y="84322"/>
                  <a:pt x="118380" y="81083"/>
                  <a:pt x="116352" y="80000"/>
                </a:cubicBezTo>
                <a:cubicBezTo>
                  <a:pt x="115674" y="78916"/>
                  <a:pt x="115002" y="77838"/>
                  <a:pt x="115002" y="75677"/>
                </a:cubicBezTo>
                <a:cubicBezTo>
                  <a:pt x="115002" y="74594"/>
                  <a:pt x="115002" y="73511"/>
                  <a:pt x="115002" y="72433"/>
                </a:cubicBezTo>
                <a:cubicBezTo>
                  <a:pt x="115002" y="71350"/>
                  <a:pt x="115002" y="70272"/>
                  <a:pt x="114324" y="69188"/>
                </a:cubicBezTo>
                <a:cubicBezTo>
                  <a:pt x="114324" y="65944"/>
                  <a:pt x="113646" y="60538"/>
                  <a:pt x="109589" y="58377"/>
                </a:cubicBezTo>
                <a:cubicBezTo>
                  <a:pt x="108917" y="58377"/>
                  <a:pt x="108239" y="58377"/>
                  <a:pt x="107561" y="57300"/>
                </a:cubicBezTo>
                <a:cubicBezTo>
                  <a:pt x="104860" y="56216"/>
                  <a:pt x="102832" y="56216"/>
                  <a:pt x="100804" y="54055"/>
                </a:cubicBezTo>
                <a:cubicBezTo>
                  <a:pt x="98775" y="52972"/>
                  <a:pt x="97419" y="51894"/>
                  <a:pt x="96069" y="51894"/>
                </a:cubicBezTo>
                <a:cubicBezTo>
                  <a:pt x="94041" y="51894"/>
                  <a:pt x="92012" y="52972"/>
                  <a:pt x="89984" y="54055"/>
                </a:cubicBezTo>
                <a:cubicBezTo>
                  <a:pt x="89984" y="55133"/>
                  <a:pt x="89306" y="55133"/>
                  <a:pt x="89306" y="55133"/>
                </a:cubicBezTo>
                <a:cubicBezTo>
                  <a:pt x="88628" y="55133"/>
                  <a:pt x="87956" y="55133"/>
                  <a:pt x="87278" y="55133"/>
                </a:cubicBezTo>
                <a:cubicBezTo>
                  <a:pt x="86600" y="54055"/>
                  <a:pt x="85250" y="54055"/>
                  <a:pt x="84572" y="54055"/>
                </a:cubicBezTo>
                <a:cubicBezTo>
                  <a:pt x="83899" y="54055"/>
                  <a:pt x="83899" y="54055"/>
                  <a:pt x="83221" y="54055"/>
                </a:cubicBezTo>
                <a:cubicBezTo>
                  <a:pt x="79165" y="55133"/>
                  <a:pt x="75108" y="60538"/>
                  <a:pt x="71729" y="64866"/>
                </a:cubicBezTo>
                <a:cubicBezTo>
                  <a:pt x="71051" y="67027"/>
                  <a:pt x="70374" y="68105"/>
                  <a:pt x="69701" y="69188"/>
                </a:cubicBezTo>
                <a:cubicBezTo>
                  <a:pt x="69023" y="69188"/>
                  <a:pt x="69023" y="69188"/>
                  <a:pt x="69023" y="69188"/>
                </a:cubicBezTo>
                <a:cubicBezTo>
                  <a:pt x="68345" y="70272"/>
                  <a:pt x="66995" y="72433"/>
                  <a:pt x="66317" y="72433"/>
                </a:cubicBezTo>
                <a:cubicBezTo>
                  <a:pt x="65645" y="72433"/>
                  <a:pt x="65645" y="72433"/>
                  <a:pt x="65645" y="71350"/>
                </a:cubicBezTo>
                <a:cubicBezTo>
                  <a:pt x="64967" y="70272"/>
                  <a:pt x="64289" y="68105"/>
                  <a:pt x="62938" y="68105"/>
                </a:cubicBezTo>
                <a:cubicBezTo>
                  <a:pt x="62260" y="68105"/>
                  <a:pt x="62260" y="68105"/>
                  <a:pt x="61588" y="68105"/>
                </a:cubicBezTo>
                <a:cubicBezTo>
                  <a:pt x="60232" y="68105"/>
                  <a:pt x="59560" y="69188"/>
                  <a:pt x="58204" y="70272"/>
                </a:cubicBezTo>
                <a:cubicBezTo>
                  <a:pt x="58204" y="70272"/>
                  <a:pt x="57531" y="70272"/>
                  <a:pt x="56853" y="70272"/>
                </a:cubicBezTo>
                <a:cubicBezTo>
                  <a:pt x="56853" y="70272"/>
                  <a:pt x="56175" y="70272"/>
                  <a:pt x="55503" y="69188"/>
                </a:cubicBezTo>
                <a:cubicBezTo>
                  <a:pt x="54825" y="68105"/>
                  <a:pt x="54147" y="67027"/>
                  <a:pt x="52119" y="67027"/>
                </a:cubicBezTo>
                <a:cubicBezTo>
                  <a:pt x="52119" y="67027"/>
                  <a:pt x="52119" y="67027"/>
                  <a:pt x="51446" y="67027"/>
                </a:cubicBezTo>
                <a:cubicBezTo>
                  <a:pt x="50769" y="67027"/>
                  <a:pt x="50091" y="67027"/>
                  <a:pt x="49418" y="67027"/>
                </a:cubicBezTo>
                <a:cubicBezTo>
                  <a:pt x="49418" y="64866"/>
                  <a:pt x="50091" y="62700"/>
                  <a:pt x="50091" y="60538"/>
                </a:cubicBezTo>
                <a:cubicBezTo>
                  <a:pt x="51446" y="52972"/>
                  <a:pt x="52797" y="45405"/>
                  <a:pt x="48062" y="36755"/>
                </a:cubicBezTo>
                <a:cubicBezTo>
                  <a:pt x="46712" y="33511"/>
                  <a:pt x="44684" y="33511"/>
                  <a:pt x="43333" y="33511"/>
                </a:cubicBezTo>
                <a:cubicBezTo>
                  <a:pt x="42655" y="33511"/>
                  <a:pt x="42655" y="33511"/>
                  <a:pt x="41977" y="33511"/>
                </a:cubicBezTo>
                <a:cubicBezTo>
                  <a:pt x="41977" y="33511"/>
                  <a:pt x="41305" y="33511"/>
                  <a:pt x="41305" y="33511"/>
                </a:cubicBezTo>
                <a:cubicBezTo>
                  <a:pt x="40627" y="33511"/>
                  <a:pt x="40627" y="33511"/>
                  <a:pt x="39949" y="33511"/>
                </a:cubicBezTo>
                <a:cubicBezTo>
                  <a:pt x="39949" y="32433"/>
                  <a:pt x="39949" y="32433"/>
                  <a:pt x="39949" y="29188"/>
                </a:cubicBezTo>
                <a:cubicBezTo>
                  <a:pt x="39949" y="28105"/>
                  <a:pt x="39949" y="25944"/>
                  <a:pt x="39277" y="24866"/>
                </a:cubicBezTo>
                <a:cubicBezTo>
                  <a:pt x="38599" y="20538"/>
                  <a:pt x="36570" y="18377"/>
                  <a:pt x="33864" y="18377"/>
                </a:cubicBezTo>
                <a:cubicBezTo>
                  <a:pt x="33864" y="18377"/>
                  <a:pt x="33192" y="18377"/>
                  <a:pt x="33192" y="18377"/>
                </a:cubicBezTo>
                <a:cubicBezTo>
                  <a:pt x="31164" y="19461"/>
                  <a:pt x="30486" y="20538"/>
                  <a:pt x="29130" y="21622"/>
                </a:cubicBezTo>
                <a:cubicBezTo>
                  <a:pt x="29130" y="22700"/>
                  <a:pt x="28457" y="22700"/>
                  <a:pt x="28457" y="23783"/>
                </a:cubicBezTo>
                <a:cubicBezTo>
                  <a:pt x="27779" y="23783"/>
                  <a:pt x="27779" y="23783"/>
                  <a:pt x="27101" y="23783"/>
                </a:cubicBezTo>
                <a:cubicBezTo>
                  <a:pt x="26429" y="23783"/>
                  <a:pt x="25751" y="23783"/>
                  <a:pt x="25751" y="23783"/>
                </a:cubicBezTo>
                <a:cubicBezTo>
                  <a:pt x="25073" y="22700"/>
                  <a:pt x="25073" y="22700"/>
                  <a:pt x="25073" y="22700"/>
                </a:cubicBezTo>
                <a:cubicBezTo>
                  <a:pt x="25073" y="22700"/>
                  <a:pt x="25073" y="22700"/>
                  <a:pt x="25073" y="21622"/>
                </a:cubicBezTo>
                <a:cubicBezTo>
                  <a:pt x="25073" y="20538"/>
                  <a:pt x="25073" y="19461"/>
                  <a:pt x="25073" y="18377"/>
                </a:cubicBezTo>
                <a:cubicBezTo>
                  <a:pt x="24401" y="15133"/>
                  <a:pt x="23045" y="12972"/>
                  <a:pt x="20344" y="10811"/>
                </a:cubicBezTo>
                <a:cubicBezTo>
                  <a:pt x="19666" y="9727"/>
                  <a:pt x="18988" y="9727"/>
                  <a:pt x="17638" y="9727"/>
                </a:cubicBezTo>
                <a:cubicBezTo>
                  <a:pt x="16960" y="8650"/>
                  <a:pt x="16287" y="8650"/>
                  <a:pt x="16287" y="8650"/>
                </a:cubicBezTo>
                <a:cubicBezTo>
                  <a:pt x="14932" y="7566"/>
                  <a:pt x="14932" y="6488"/>
                  <a:pt x="14259" y="5405"/>
                </a:cubicBezTo>
                <a:cubicBezTo>
                  <a:pt x="14259" y="5405"/>
                  <a:pt x="13581" y="4322"/>
                  <a:pt x="13581" y="3244"/>
                </a:cubicBezTo>
                <a:cubicBezTo>
                  <a:pt x="12231" y="1083"/>
                  <a:pt x="10203" y="0"/>
                  <a:pt x="8174" y="0"/>
                </a:cubicBezTo>
                <a:cubicBezTo>
                  <a:pt x="5468" y="0"/>
                  <a:pt x="2089" y="3244"/>
                  <a:pt x="733" y="7566"/>
                </a:cubicBezTo>
                <a:cubicBezTo>
                  <a:pt x="-616" y="10811"/>
                  <a:pt x="61" y="14055"/>
                  <a:pt x="1411" y="17300"/>
                </a:cubicBezTo>
                <a:cubicBezTo>
                  <a:pt x="2089" y="19461"/>
                  <a:pt x="2762" y="21622"/>
                  <a:pt x="3440" y="23783"/>
                </a:cubicBezTo>
                <a:cubicBezTo>
                  <a:pt x="4118" y="25944"/>
                  <a:pt x="4118" y="25944"/>
                  <a:pt x="4118" y="25944"/>
                </a:cubicBezTo>
                <a:cubicBezTo>
                  <a:pt x="4790" y="27027"/>
                  <a:pt x="4790" y="28105"/>
                  <a:pt x="4790" y="29188"/>
                </a:cubicBezTo>
                <a:cubicBezTo>
                  <a:pt x="4790" y="31350"/>
                  <a:pt x="5468" y="33511"/>
                  <a:pt x="6818" y="35677"/>
                </a:cubicBezTo>
                <a:cubicBezTo>
                  <a:pt x="8174" y="37838"/>
                  <a:pt x="10203" y="42161"/>
                  <a:pt x="13581" y="42161"/>
                </a:cubicBezTo>
                <a:cubicBezTo>
                  <a:pt x="14259" y="42161"/>
                  <a:pt x="14259" y="42161"/>
                  <a:pt x="14259" y="42161"/>
                </a:cubicBezTo>
                <a:cubicBezTo>
                  <a:pt x="14932" y="42161"/>
                  <a:pt x="16287" y="41083"/>
                  <a:pt x="17638" y="41083"/>
                </a:cubicBezTo>
                <a:cubicBezTo>
                  <a:pt x="18316" y="40000"/>
                  <a:pt x="20344" y="40000"/>
                  <a:pt x="21016" y="40000"/>
                </a:cubicBezTo>
                <a:cubicBezTo>
                  <a:pt x="21694" y="40000"/>
                  <a:pt x="22372" y="40000"/>
                  <a:pt x="23045" y="41083"/>
                </a:cubicBezTo>
                <a:cubicBezTo>
                  <a:pt x="23045" y="41083"/>
                  <a:pt x="23723" y="44322"/>
                  <a:pt x="23723" y="46488"/>
                </a:cubicBezTo>
                <a:cubicBezTo>
                  <a:pt x="24401" y="47566"/>
                  <a:pt x="24401" y="49727"/>
                  <a:pt x="24401" y="50811"/>
                </a:cubicBezTo>
                <a:cubicBezTo>
                  <a:pt x="25073" y="51894"/>
                  <a:pt x="25073" y="52972"/>
                  <a:pt x="25751" y="54055"/>
                </a:cubicBezTo>
                <a:cubicBezTo>
                  <a:pt x="27101" y="58377"/>
                  <a:pt x="28457" y="62700"/>
                  <a:pt x="27779" y="67027"/>
                </a:cubicBezTo>
                <a:cubicBezTo>
                  <a:pt x="27779" y="68105"/>
                  <a:pt x="27779" y="69188"/>
                  <a:pt x="27101" y="70272"/>
                </a:cubicBezTo>
                <a:cubicBezTo>
                  <a:pt x="27101" y="72433"/>
                  <a:pt x="26429" y="73511"/>
                  <a:pt x="26429" y="74594"/>
                </a:cubicBezTo>
                <a:cubicBezTo>
                  <a:pt x="26429" y="77838"/>
                  <a:pt x="26429" y="80000"/>
                  <a:pt x="26429" y="82161"/>
                </a:cubicBezTo>
                <a:cubicBezTo>
                  <a:pt x="26429" y="83244"/>
                  <a:pt x="26429" y="84322"/>
                  <a:pt x="26429" y="84322"/>
                </a:cubicBezTo>
                <a:cubicBezTo>
                  <a:pt x="26429" y="87566"/>
                  <a:pt x="27101" y="90811"/>
                  <a:pt x="27101" y="94055"/>
                </a:cubicBezTo>
                <a:cubicBezTo>
                  <a:pt x="27779" y="96216"/>
                  <a:pt x="27779" y="99461"/>
                  <a:pt x="27779" y="101622"/>
                </a:cubicBezTo>
                <a:cubicBezTo>
                  <a:pt x="27779" y="104866"/>
                  <a:pt x="27779" y="111350"/>
                  <a:pt x="32514" y="112433"/>
                </a:cubicBezTo>
                <a:cubicBezTo>
                  <a:pt x="32514" y="112433"/>
                  <a:pt x="32514" y="112433"/>
                  <a:pt x="32514" y="112433"/>
                </a:cubicBezTo>
                <a:cubicBezTo>
                  <a:pt x="33864" y="112433"/>
                  <a:pt x="35220" y="111350"/>
                  <a:pt x="35220" y="111350"/>
                </a:cubicBezTo>
                <a:cubicBezTo>
                  <a:pt x="35892" y="111350"/>
                  <a:pt x="35892" y="110272"/>
                  <a:pt x="35892" y="110272"/>
                </a:cubicBezTo>
                <a:cubicBezTo>
                  <a:pt x="35892" y="110272"/>
                  <a:pt x="35892" y="110272"/>
                  <a:pt x="36570" y="110272"/>
                </a:cubicBezTo>
                <a:cubicBezTo>
                  <a:pt x="36570" y="110272"/>
                  <a:pt x="36570" y="110272"/>
                  <a:pt x="37248" y="111350"/>
                </a:cubicBezTo>
                <a:cubicBezTo>
                  <a:pt x="37921" y="111350"/>
                  <a:pt x="37921" y="111350"/>
                  <a:pt x="37921" y="111350"/>
                </a:cubicBezTo>
                <a:cubicBezTo>
                  <a:pt x="38599" y="111350"/>
                  <a:pt x="39277" y="112433"/>
                  <a:pt x="39949" y="112433"/>
                </a:cubicBezTo>
                <a:cubicBezTo>
                  <a:pt x="39949" y="112433"/>
                  <a:pt x="39949" y="113511"/>
                  <a:pt x="40627" y="113511"/>
                </a:cubicBezTo>
                <a:cubicBezTo>
                  <a:pt x="40627" y="114594"/>
                  <a:pt x="41305" y="115677"/>
                  <a:pt x="41977" y="115677"/>
                </a:cubicBezTo>
                <a:cubicBezTo>
                  <a:pt x="42655" y="116755"/>
                  <a:pt x="44006" y="117838"/>
                  <a:pt x="44684" y="117838"/>
                </a:cubicBezTo>
                <a:cubicBezTo>
                  <a:pt x="46712" y="117838"/>
                  <a:pt x="48740" y="115677"/>
                  <a:pt x="50091" y="113511"/>
                </a:cubicBezTo>
                <a:cubicBezTo>
                  <a:pt x="50769" y="112433"/>
                  <a:pt x="50769" y="112433"/>
                  <a:pt x="50769" y="111350"/>
                </a:cubicBezTo>
                <a:cubicBezTo>
                  <a:pt x="50769" y="112433"/>
                  <a:pt x="50769" y="113511"/>
                  <a:pt x="51446" y="114594"/>
                </a:cubicBezTo>
                <a:cubicBezTo>
                  <a:pt x="51446" y="116755"/>
                  <a:pt x="52797" y="120000"/>
                  <a:pt x="56175" y="120000"/>
                </a:cubicBezTo>
                <a:cubicBezTo>
                  <a:pt x="56853" y="120000"/>
                  <a:pt x="57531" y="118916"/>
                  <a:pt x="58204" y="118916"/>
                </a:cubicBezTo>
                <a:cubicBezTo>
                  <a:pt x="58204" y="118916"/>
                  <a:pt x="58204" y="118916"/>
                  <a:pt x="58204" y="118916"/>
                </a:cubicBezTo>
                <a:cubicBezTo>
                  <a:pt x="60232" y="118916"/>
                  <a:pt x="61588" y="117838"/>
                  <a:pt x="63616" y="116755"/>
                </a:cubicBezTo>
                <a:cubicBezTo>
                  <a:pt x="65645" y="116755"/>
                  <a:pt x="66995" y="115677"/>
                  <a:pt x="69023" y="115677"/>
                </a:cubicBezTo>
                <a:cubicBezTo>
                  <a:pt x="69023" y="115677"/>
                  <a:pt x="69023" y="115677"/>
                  <a:pt x="69701" y="115677"/>
                </a:cubicBezTo>
                <a:cubicBezTo>
                  <a:pt x="70374" y="115677"/>
                  <a:pt x="71051" y="115677"/>
                  <a:pt x="71729" y="115677"/>
                </a:cubicBezTo>
                <a:cubicBezTo>
                  <a:pt x="73080" y="115677"/>
                  <a:pt x="74430" y="115677"/>
                  <a:pt x="75786" y="114594"/>
                </a:cubicBezTo>
                <a:cubicBezTo>
                  <a:pt x="76458" y="113511"/>
                  <a:pt x="76458" y="113511"/>
                  <a:pt x="76458" y="113511"/>
                </a:cubicBezTo>
                <a:cubicBezTo>
                  <a:pt x="77136" y="113511"/>
                  <a:pt x="77136" y="113511"/>
                  <a:pt x="77136" y="114594"/>
                </a:cubicBezTo>
                <a:cubicBezTo>
                  <a:pt x="77814" y="114594"/>
                  <a:pt x="78487" y="114594"/>
                  <a:pt x="79843" y="114594"/>
                </a:cubicBezTo>
                <a:cubicBezTo>
                  <a:pt x="79843" y="115677"/>
                  <a:pt x="80515" y="115677"/>
                  <a:pt x="81193" y="115677"/>
                </a:cubicBezTo>
                <a:cubicBezTo>
                  <a:pt x="83221" y="115677"/>
                  <a:pt x="85250" y="114594"/>
                  <a:pt x="86600" y="114594"/>
                </a:cubicBezTo>
                <a:cubicBezTo>
                  <a:pt x="88628" y="113511"/>
                  <a:pt x="89306" y="111350"/>
                  <a:pt x="89984" y="109188"/>
                </a:cubicBezTo>
                <a:cubicBezTo>
                  <a:pt x="89984" y="108105"/>
                  <a:pt x="90662" y="108105"/>
                  <a:pt x="90662" y="107027"/>
                </a:cubicBezTo>
                <a:cubicBezTo>
                  <a:pt x="90662" y="108105"/>
                  <a:pt x="91334" y="108105"/>
                  <a:pt x="91334" y="108105"/>
                </a:cubicBezTo>
                <a:cubicBezTo>
                  <a:pt x="92012" y="109188"/>
                  <a:pt x="92690" y="110272"/>
                  <a:pt x="93363" y="110272"/>
                </a:cubicBezTo>
                <a:cubicBezTo>
                  <a:pt x="96069" y="112433"/>
                  <a:pt x="98775" y="113511"/>
                  <a:pt x="101476" y="113511"/>
                </a:cubicBezTo>
                <a:cubicBezTo>
                  <a:pt x="102154" y="113511"/>
                  <a:pt x="103504" y="112433"/>
                  <a:pt x="104182" y="112433"/>
                </a:cubicBezTo>
                <a:cubicBezTo>
                  <a:pt x="105532" y="112433"/>
                  <a:pt x="106888" y="111350"/>
                  <a:pt x="107561" y="110272"/>
                </a:cubicBezTo>
                <a:cubicBezTo>
                  <a:pt x="107561" y="110272"/>
                  <a:pt x="108239" y="110272"/>
                  <a:pt x="108239" y="110272"/>
                </a:cubicBezTo>
                <a:cubicBezTo>
                  <a:pt x="108239" y="109188"/>
                  <a:pt x="108917" y="109188"/>
                  <a:pt x="109589" y="109188"/>
                </a:cubicBezTo>
                <a:cubicBezTo>
                  <a:pt x="110267" y="109188"/>
                  <a:pt x="111617" y="108105"/>
                  <a:pt x="112973" y="105944"/>
                </a:cubicBezTo>
                <a:cubicBezTo>
                  <a:pt x="113646" y="103783"/>
                  <a:pt x="114324" y="101622"/>
                  <a:pt x="114324" y="100538"/>
                </a:cubicBezTo>
                <a:cubicBezTo>
                  <a:pt x="114324" y="99461"/>
                  <a:pt x="114324" y="98377"/>
                  <a:pt x="114324" y="97300"/>
                </a:cubicBezTo>
                <a:cubicBezTo>
                  <a:pt x="114324" y="97300"/>
                  <a:pt x="115002" y="96216"/>
                  <a:pt x="115674" y="96216"/>
                </a:cubicBezTo>
                <a:cubicBezTo>
                  <a:pt x="117030" y="95133"/>
                  <a:pt x="117702" y="94055"/>
                  <a:pt x="118380" y="92972"/>
                </a:cubicBezTo>
                <a:cubicBezTo>
                  <a:pt x="119731" y="90811"/>
                  <a:pt x="120409" y="88650"/>
                  <a:pt x="119731" y="86488"/>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0" name="Shape 240"/>
          <p:cNvSpPr/>
          <p:nvPr/>
        </p:nvSpPr>
        <p:spPr>
          <a:xfrm>
            <a:off x="6704930" y="438875"/>
            <a:ext cx="77400" cy="110000"/>
          </a:xfrm>
          <a:custGeom>
            <a:avLst/>
            <a:gdLst/>
            <a:ahLst/>
            <a:cxnLst/>
            <a:rect l="0" t="0" r="0" b="0"/>
            <a:pathLst>
              <a:path w="120000" h="120000" extrusionOk="0">
                <a:moveTo>
                  <a:pt x="118563" y="60000"/>
                </a:moveTo>
                <a:cubicBezTo>
                  <a:pt x="118563" y="57272"/>
                  <a:pt x="115328" y="54544"/>
                  <a:pt x="115328" y="51816"/>
                </a:cubicBezTo>
                <a:cubicBezTo>
                  <a:pt x="115328" y="49088"/>
                  <a:pt x="115328" y="49088"/>
                  <a:pt x="115328" y="49088"/>
                </a:cubicBezTo>
                <a:cubicBezTo>
                  <a:pt x="112093" y="40911"/>
                  <a:pt x="112093" y="30000"/>
                  <a:pt x="105629" y="21816"/>
                </a:cubicBezTo>
                <a:cubicBezTo>
                  <a:pt x="102394" y="13638"/>
                  <a:pt x="92689" y="5455"/>
                  <a:pt x="82989" y="2727"/>
                </a:cubicBezTo>
                <a:cubicBezTo>
                  <a:pt x="79754" y="0"/>
                  <a:pt x="73284" y="0"/>
                  <a:pt x="66820" y="0"/>
                </a:cubicBezTo>
                <a:cubicBezTo>
                  <a:pt x="57115" y="0"/>
                  <a:pt x="40945" y="2727"/>
                  <a:pt x="34475" y="8183"/>
                </a:cubicBezTo>
                <a:cubicBezTo>
                  <a:pt x="28005" y="13638"/>
                  <a:pt x="24776" y="21816"/>
                  <a:pt x="21541" y="27272"/>
                </a:cubicBezTo>
                <a:cubicBezTo>
                  <a:pt x="21541" y="30000"/>
                  <a:pt x="18306" y="35455"/>
                  <a:pt x="15071" y="38183"/>
                </a:cubicBezTo>
                <a:cubicBezTo>
                  <a:pt x="11836" y="40911"/>
                  <a:pt x="11836" y="40911"/>
                  <a:pt x="11836" y="40911"/>
                </a:cubicBezTo>
                <a:cubicBezTo>
                  <a:pt x="5372" y="46361"/>
                  <a:pt x="-4332" y="57272"/>
                  <a:pt x="2137" y="70911"/>
                </a:cubicBezTo>
                <a:cubicBezTo>
                  <a:pt x="5372" y="79088"/>
                  <a:pt x="11836" y="81816"/>
                  <a:pt x="15071" y="84544"/>
                </a:cubicBezTo>
                <a:cubicBezTo>
                  <a:pt x="18306" y="87272"/>
                  <a:pt x="21541" y="87272"/>
                  <a:pt x="21541" y="90000"/>
                </a:cubicBezTo>
                <a:cubicBezTo>
                  <a:pt x="28005" y="95455"/>
                  <a:pt x="34475" y="100911"/>
                  <a:pt x="40945" y="103638"/>
                </a:cubicBezTo>
                <a:cubicBezTo>
                  <a:pt x="47416" y="109088"/>
                  <a:pt x="53880" y="111816"/>
                  <a:pt x="57115" y="111816"/>
                </a:cubicBezTo>
                <a:cubicBezTo>
                  <a:pt x="60350" y="114544"/>
                  <a:pt x="63585" y="114544"/>
                  <a:pt x="66820" y="117272"/>
                </a:cubicBezTo>
                <a:cubicBezTo>
                  <a:pt x="73284" y="120000"/>
                  <a:pt x="79754" y="120000"/>
                  <a:pt x="82989" y="120000"/>
                </a:cubicBezTo>
                <a:cubicBezTo>
                  <a:pt x="89459" y="120000"/>
                  <a:pt x="95924" y="120000"/>
                  <a:pt x="102394" y="117272"/>
                </a:cubicBezTo>
                <a:cubicBezTo>
                  <a:pt x="108864" y="111816"/>
                  <a:pt x="115328" y="106361"/>
                  <a:pt x="118563" y="98183"/>
                </a:cubicBezTo>
                <a:cubicBezTo>
                  <a:pt x="121798" y="84544"/>
                  <a:pt x="118563" y="70911"/>
                  <a:pt x="118563" y="6000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1" name="Shape 241"/>
          <p:cNvSpPr/>
          <p:nvPr/>
        </p:nvSpPr>
        <p:spPr>
          <a:xfrm>
            <a:off x="6768698" y="512023"/>
            <a:ext cx="31200" cy="40000"/>
          </a:xfrm>
          <a:custGeom>
            <a:avLst/>
            <a:gdLst/>
            <a:ahLst/>
            <a:cxnLst/>
            <a:rect l="0" t="0" r="0" b="0"/>
            <a:pathLst>
              <a:path w="120000" h="120000" extrusionOk="0">
                <a:moveTo>
                  <a:pt x="80000" y="7500"/>
                </a:moveTo>
                <a:cubicBezTo>
                  <a:pt x="72000" y="7500"/>
                  <a:pt x="56000" y="0"/>
                  <a:pt x="48000" y="0"/>
                </a:cubicBezTo>
                <a:cubicBezTo>
                  <a:pt x="32000" y="0"/>
                  <a:pt x="24000" y="7500"/>
                  <a:pt x="8000" y="15000"/>
                </a:cubicBezTo>
                <a:cubicBezTo>
                  <a:pt x="0" y="30000"/>
                  <a:pt x="0" y="37500"/>
                  <a:pt x="0" y="52500"/>
                </a:cubicBezTo>
                <a:cubicBezTo>
                  <a:pt x="8000" y="82500"/>
                  <a:pt x="48000" y="120000"/>
                  <a:pt x="80000" y="120000"/>
                </a:cubicBezTo>
                <a:cubicBezTo>
                  <a:pt x="80000" y="120000"/>
                  <a:pt x="80000" y="120000"/>
                  <a:pt x="80000" y="120000"/>
                </a:cubicBezTo>
                <a:cubicBezTo>
                  <a:pt x="88000" y="120000"/>
                  <a:pt x="88000" y="120000"/>
                  <a:pt x="96000" y="120000"/>
                </a:cubicBezTo>
                <a:cubicBezTo>
                  <a:pt x="112000" y="112500"/>
                  <a:pt x="120000" y="97500"/>
                  <a:pt x="120000" y="75000"/>
                </a:cubicBezTo>
                <a:cubicBezTo>
                  <a:pt x="120000" y="52500"/>
                  <a:pt x="96000" y="22500"/>
                  <a:pt x="80000" y="75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2" name="Shape 242"/>
          <p:cNvSpPr/>
          <p:nvPr/>
        </p:nvSpPr>
        <p:spPr>
          <a:xfrm>
            <a:off x="6889254" y="492073"/>
            <a:ext cx="22200" cy="27600"/>
          </a:xfrm>
          <a:custGeom>
            <a:avLst/>
            <a:gdLst/>
            <a:ahLst/>
            <a:cxnLst/>
            <a:rect l="0" t="0" r="0" b="0"/>
            <a:pathLst>
              <a:path w="120000" h="120000" extrusionOk="0">
                <a:moveTo>
                  <a:pt x="115352" y="43638"/>
                </a:moveTo>
                <a:cubicBezTo>
                  <a:pt x="115352" y="0"/>
                  <a:pt x="81665" y="0"/>
                  <a:pt x="70436" y="0"/>
                </a:cubicBezTo>
                <a:cubicBezTo>
                  <a:pt x="25520" y="0"/>
                  <a:pt x="3063" y="43638"/>
                  <a:pt x="3063" y="65455"/>
                </a:cubicBezTo>
                <a:cubicBezTo>
                  <a:pt x="-8165" y="87272"/>
                  <a:pt x="14291" y="109088"/>
                  <a:pt x="25520" y="109088"/>
                </a:cubicBezTo>
                <a:cubicBezTo>
                  <a:pt x="36749" y="109088"/>
                  <a:pt x="36749" y="120000"/>
                  <a:pt x="47978" y="120000"/>
                </a:cubicBezTo>
                <a:cubicBezTo>
                  <a:pt x="47978" y="120000"/>
                  <a:pt x="47978" y="120000"/>
                  <a:pt x="47978" y="120000"/>
                </a:cubicBezTo>
                <a:cubicBezTo>
                  <a:pt x="70436" y="120000"/>
                  <a:pt x="92894" y="109088"/>
                  <a:pt x="104123" y="87272"/>
                </a:cubicBezTo>
                <a:cubicBezTo>
                  <a:pt x="115352" y="76361"/>
                  <a:pt x="126581" y="65455"/>
                  <a:pt x="115352" y="43638"/>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3" name="Shape 243"/>
          <p:cNvSpPr/>
          <p:nvPr/>
        </p:nvSpPr>
        <p:spPr>
          <a:xfrm>
            <a:off x="6207919" y="85495"/>
            <a:ext cx="444000" cy="481600"/>
          </a:xfrm>
          <a:custGeom>
            <a:avLst/>
            <a:gdLst/>
            <a:ahLst/>
            <a:cxnLst/>
            <a:rect l="0" t="0" r="0" b="0"/>
            <a:pathLst>
              <a:path w="120000" h="120000" extrusionOk="0">
                <a:moveTo>
                  <a:pt x="118539" y="89216"/>
                </a:moveTo>
                <a:cubicBezTo>
                  <a:pt x="117974" y="88588"/>
                  <a:pt x="117415" y="87955"/>
                  <a:pt x="116850" y="87327"/>
                </a:cubicBezTo>
                <a:cubicBezTo>
                  <a:pt x="116850" y="87327"/>
                  <a:pt x="116290" y="86700"/>
                  <a:pt x="115725" y="86700"/>
                </a:cubicBezTo>
                <a:cubicBezTo>
                  <a:pt x="115725" y="86072"/>
                  <a:pt x="115166" y="85444"/>
                  <a:pt x="114601" y="84816"/>
                </a:cubicBezTo>
                <a:cubicBezTo>
                  <a:pt x="114601" y="84188"/>
                  <a:pt x="114601" y="84188"/>
                  <a:pt x="114041" y="83561"/>
                </a:cubicBezTo>
                <a:cubicBezTo>
                  <a:pt x="112917" y="81677"/>
                  <a:pt x="111233" y="79788"/>
                  <a:pt x="110108" y="78533"/>
                </a:cubicBezTo>
                <a:cubicBezTo>
                  <a:pt x="109543" y="77905"/>
                  <a:pt x="108984" y="77905"/>
                  <a:pt x="108419" y="77277"/>
                </a:cubicBezTo>
                <a:cubicBezTo>
                  <a:pt x="107859" y="76022"/>
                  <a:pt x="106735" y="75394"/>
                  <a:pt x="105610" y="74766"/>
                </a:cubicBezTo>
                <a:cubicBezTo>
                  <a:pt x="104485" y="74138"/>
                  <a:pt x="103361" y="73505"/>
                  <a:pt x="102801" y="72250"/>
                </a:cubicBezTo>
                <a:cubicBezTo>
                  <a:pt x="102236" y="71622"/>
                  <a:pt x="101677" y="70366"/>
                  <a:pt x="101112" y="69111"/>
                </a:cubicBezTo>
                <a:cubicBezTo>
                  <a:pt x="101112" y="68483"/>
                  <a:pt x="101112" y="68483"/>
                  <a:pt x="101112" y="67855"/>
                </a:cubicBezTo>
                <a:cubicBezTo>
                  <a:pt x="100552" y="67227"/>
                  <a:pt x="99987" y="65966"/>
                  <a:pt x="99428" y="65338"/>
                </a:cubicBezTo>
                <a:cubicBezTo>
                  <a:pt x="99428" y="64711"/>
                  <a:pt x="98863" y="64083"/>
                  <a:pt x="98863" y="63455"/>
                </a:cubicBezTo>
                <a:cubicBezTo>
                  <a:pt x="97738" y="61572"/>
                  <a:pt x="98863" y="59683"/>
                  <a:pt x="99987" y="56544"/>
                </a:cubicBezTo>
                <a:cubicBezTo>
                  <a:pt x="101677" y="54033"/>
                  <a:pt x="102801" y="50261"/>
                  <a:pt x="102236" y="47122"/>
                </a:cubicBezTo>
                <a:cubicBezTo>
                  <a:pt x="102236" y="45861"/>
                  <a:pt x="101677" y="44605"/>
                  <a:pt x="101112" y="43350"/>
                </a:cubicBezTo>
                <a:cubicBezTo>
                  <a:pt x="100552" y="41466"/>
                  <a:pt x="99987" y="40211"/>
                  <a:pt x="99987" y="38322"/>
                </a:cubicBezTo>
                <a:cubicBezTo>
                  <a:pt x="99987" y="37694"/>
                  <a:pt x="99987" y="37066"/>
                  <a:pt x="100552" y="35811"/>
                </a:cubicBezTo>
                <a:cubicBezTo>
                  <a:pt x="101112" y="35183"/>
                  <a:pt x="101112" y="35183"/>
                  <a:pt x="101112" y="35183"/>
                </a:cubicBezTo>
                <a:cubicBezTo>
                  <a:pt x="101112" y="33927"/>
                  <a:pt x="101677" y="32672"/>
                  <a:pt x="101677" y="31411"/>
                </a:cubicBezTo>
                <a:cubicBezTo>
                  <a:pt x="101677" y="30783"/>
                  <a:pt x="101677" y="30783"/>
                  <a:pt x="101677" y="30783"/>
                </a:cubicBezTo>
                <a:cubicBezTo>
                  <a:pt x="102236" y="29527"/>
                  <a:pt x="102236" y="28900"/>
                  <a:pt x="102801" y="27644"/>
                </a:cubicBezTo>
                <a:cubicBezTo>
                  <a:pt x="103361" y="26388"/>
                  <a:pt x="103361" y="24500"/>
                  <a:pt x="103361" y="21988"/>
                </a:cubicBezTo>
                <a:cubicBezTo>
                  <a:pt x="103361" y="21988"/>
                  <a:pt x="103361" y="21988"/>
                  <a:pt x="103361" y="21988"/>
                </a:cubicBezTo>
                <a:cubicBezTo>
                  <a:pt x="103361" y="20105"/>
                  <a:pt x="103361" y="18222"/>
                  <a:pt x="102801" y="15705"/>
                </a:cubicBezTo>
                <a:cubicBezTo>
                  <a:pt x="102236" y="14450"/>
                  <a:pt x="101677" y="13822"/>
                  <a:pt x="101112" y="13194"/>
                </a:cubicBezTo>
                <a:cubicBezTo>
                  <a:pt x="100552" y="12566"/>
                  <a:pt x="100552" y="11938"/>
                  <a:pt x="99987" y="11938"/>
                </a:cubicBezTo>
                <a:cubicBezTo>
                  <a:pt x="99987" y="11311"/>
                  <a:pt x="99428" y="10683"/>
                  <a:pt x="98863" y="10050"/>
                </a:cubicBezTo>
                <a:cubicBezTo>
                  <a:pt x="97738" y="7538"/>
                  <a:pt x="96614" y="4400"/>
                  <a:pt x="93805" y="3138"/>
                </a:cubicBezTo>
                <a:cubicBezTo>
                  <a:pt x="93246" y="2511"/>
                  <a:pt x="92681" y="2511"/>
                  <a:pt x="92121" y="1883"/>
                </a:cubicBezTo>
                <a:cubicBezTo>
                  <a:pt x="90997" y="1255"/>
                  <a:pt x="89307" y="0"/>
                  <a:pt x="87623" y="0"/>
                </a:cubicBezTo>
                <a:cubicBezTo>
                  <a:pt x="84250" y="0"/>
                  <a:pt x="83125" y="3772"/>
                  <a:pt x="83125" y="5655"/>
                </a:cubicBezTo>
                <a:cubicBezTo>
                  <a:pt x="83125" y="6283"/>
                  <a:pt x="83125" y="6283"/>
                  <a:pt x="83125" y="6283"/>
                </a:cubicBezTo>
                <a:cubicBezTo>
                  <a:pt x="82566" y="7538"/>
                  <a:pt x="82566" y="8794"/>
                  <a:pt x="82566" y="9422"/>
                </a:cubicBezTo>
                <a:cubicBezTo>
                  <a:pt x="82001" y="10683"/>
                  <a:pt x="82001" y="12566"/>
                  <a:pt x="81441" y="13822"/>
                </a:cubicBezTo>
                <a:cubicBezTo>
                  <a:pt x="81441" y="15077"/>
                  <a:pt x="81441" y="16961"/>
                  <a:pt x="81441" y="18850"/>
                </a:cubicBezTo>
                <a:cubicBezTo>
                  <a:pt x="81441" y="19477"/>
                  <a:pt x="81441" y="20733"/>
                  <a:pt x="81441" y="21361"/>
                </a:cubicBezTo>
                <a:cubicBezTo>
                  <a:pt x="81441" y="22616"/>
                  <a:pt x="80876" y="23244"/>
                  <a:pt x="80876" y="23872"/>
                </a:cubicBezTo>
                <a:cubicBezTo>
                  <a:pt x="80876" y="25133"/>
                  <a:pt x="80876" y="27016"/>
                  <a:pt x="80876" y="28900"/>
                </a:cubicBezTo>
                <a:cubicBezTo>
                  <a:pt x="80876" y="29527"/>
                  <a:pt x="81441" y="30783"/>
                  <a:pt x="81441" y="31411"/>
                </a:cubicBezTo>
                <a:cubicBezTo>
                  <a:pt x="81441" y="32672"/>
                  <a:pt x="82001" y="33927"/>
                  <a:pt x="82001" y="34555"/>
                </a:cubicBezTo>
                <a:cubicBezTo>
                  <a:pt x="81441" y="36438"/>
                  <a:pt x="80317" y="38955"/>
                  <a:pt x="79757" y="38955"/>
                </a:cubicBezTo>
                <a:cubicBezTo>
                  <a:pt x="79757" y="38955"/>
                  <a:pt x="79192" y="38955"/>
                  <a:pt x="78633" y="37066"/>
                </a:cubicBezTo>
                <a:cubicBezTo>
                  <a:pt x="78067" y="33927"/>
                  <a:pt x="78067" y="30783"/>
                  <a:pt x="78633" y="27644"/>
                </a:cubicBezTo>
                <a:cubicBezTo>
                  <a:pt x="79192" y="25761"/>
                  <a:pt x="79192" y="24500"/>
                  <a:pt x="79192" y="23244"/>
                </a:cubicBezTo>
                <a:cubicBezTo>
                  <a:pt x="79757" y="18222"/>
                  <a:pt x="78067" y="13822"/>
                  <a:pt x="76943" y="10050"/>
                </a:cubicBezTo>
                <a:cubicBezTo>
                  <a:pt x="75818" y="8794"/>
                  <a:pt x="75259" y="8166"/>
                  <a:pt x="74694" y="7538"/>
                </a:cubicBezTo>
                <a:cubicBezTo>
                  <a:pt x="73010" y="6283"/>
                  <a:pt x="73010" y="6283"/>
                  <a:pt x="73010" y="6283"/>
                </a:cubicBezTo>
                <a:cubicBezTo>
                  <a:pt x="52215" y="74138"/>
                  <a:pt x="52215" y="74138"/>
                  <a:pt x="52215" y="74138"/>
                </a:cubicBezTo>
                <a:cubicBezTo>
                  <a:pt x="2187" y="51516"/>
                  <a:pt x="2187" y="51516"/>
                  <a:pt x="2187" y="51516"/>
                </a:cubicBezTo>
                <a:cubicBezTo>
                  <a:pt x="1628" y="52772"/>
                  <a:pt x="1628" y="52772"/>
                  <a:pt x="1628" y="52772"/>
                </a:cubicBezTo>
                <a:cubicBezTo>
                  <a:pt x="-621" y="55288"/>
                  <a:pt x="-61" y="58427"/>
                  <a:pt x="503" y="61572"/>
                </a:cubicBezTo>
                <a:cubicBezTo>
                  <a:pt x="503" y="61572"/>
                  <a:pt x="503" y="62200"/>
                  <a:pt x="503" y="62827"/>
                </a:cubicBezTo>
                <a:cubicBezTo>
                  <a:pt x="1062" y="63455"/>
                  <a:pt x="1062" y="64083"/>
                  <a:pt x="1062" y="65338"/>
                </a:cubicBezTo>
                <a:cubicBezTo>
                  <a:pt x="1062" y="65966"/>
                  <a:pt x="1062" y="67227"/>
                  <a:pt x="1628" y="68483"/>
                </a:cubicBezTo>
                <a:cubicBezTo>
                  <a:pt x="2187" y="72877"/>
                  <a:pt x="5561" y="74138"/>
                  <a:pt x="7810" y="76022"/>
                </a:cubicBezTo>
                <a:cubicBezTo>
                  <a:pt x="9494" y="76650"/>
                  <a:pt x="10618" y="77277"/>
                  <a:pt x="11183" y="77905"/>
                </a:cubicBezTo>
                <a:cubicBezTo>
                  <a:pt x="12867" y="79161"/>
                  <a:pt x="13992" y="79788"/>
                  <a:pt x="16241" y="80416"/>
                </a:cubicBezTo>
                <a:cubicBezTo>
                  <a:pt x="16241" y="80416"/>
                  <a:pt x="16241" y="80416"/>
                  <a:pt x="16241" y="80416"/>
                </a:cubicBezTo>
                <a:cubicBezTo>
                  <a:pt x="16800" y="80416"/>
                  <a:pt x="17365" y="79788"/>
                  <a:pt x="17365" y="79788"/>
                </a:cubicBezTo>
                <a:cubicBezTo>
                  <a:pt x="17925" y="79788"/>
                  <a:pt x="17925" y="79788"/>
                  <a:pt x="18490" y="79788"/>
                </a:cubicBezTo>
                <a:cubicBezTo>
                  <a:pt x="19049" y="79788"/>
                  <a:pt x="19049" y="80416"/>
                  <a:pt x="19049" y="80416"/>
                </a:cubicBezTo>
                <a:cubicBezTo>
                  <a:pt x="19614" y="81677"/>
                  <a:pt x="20174" y="84188"/>
                  <a:pt x="19049" y="86072"/>
                </a:cubicBezTo>
                <a:cubicBezTo>
                  <a:pt x="19049" y="86700"/>
                  <a:pt x="18490" y="87327"/>
                  <a:pt x="18490" y="87955"/>
                </a:cubicBezTo>
                <a:cubicBezTo>
                  <a:pt x="17925" y="88588"/>
                  <a:pt x="16800" y="89844"/>
                  <a:pt x="16800" y="91727"/>
                </a:cubicBezTo>
                <a:cubicBezTo>
                  <a:pt x="15676" y="95500"/>
                  <a:pt x="17365" y="99894"/>
                  <a:pt x="19614" y="102411"/>
                </a:cubicBezTo>
                <a:cubicBezTo>
                  <a:pt x="21298" y="103666"/>
                  <a:pt x="23547" y="103666"/>
                  <a:pt x="25231" y="103666"/>
                </a:cubicBezTo>
                <a:cubicBezTo>
                  <a:pt x="25231" y="103666"/>
                  <a:pt x="26921" y="103666"/>
                  <a:pt x="26921" y="103666"/>
                </a:cubicBezTo>
                <a:cubicBezTo>
                  <a:pt x="28046" y="103666"/>
                  <a:pt x="28605" y="104294"/>
                  <a:pt x="29730" y="104294"/>
                </a:cubicBezTo>
                <a:cubicBezTo>
                  <a:pt x="30295" y="104294"/>
                  <a:pt x="31419" y="104922"/>
                  <a:pt x="32538" y="104922"/>
                </a:cubicBezTo>
                <a:cubicBezTo>
                  <a:pt x="34787" y="104922"/>
                  <a:pt x="37601" y="105550"/>
                  <a:pt x="39845" y="106177"/>
                </a:cubicBezTo>
                <a:cubicBezTo>
                  <a:pt x="40410" y="106177"/>
                  <a:pt x="40969" y="106805"/>
                  <a:pt x="40969" y="106805"/>
                </a:cubicBezTo>
                <a:cubicBezTo>
                  <a:pt x="42094" y="107433"/>
                  <a:pt x="43218" y="108061"/>
                  <a:pt x="44908" y="108061"/>
                </a:cubicBezTo>
                <a:cubicBezTo>
                  <a:pt x="44908" y="108061"/>
                  <a:pt x="45467" y="108061"/>
                  <a:pt x="45467" y="108061"/>
                </a:cubicBezTo>
                <a:cubicBezTo>
                  <a:pt x="47716" y="108061"/>
                  <a:pt x="49965" y="107433"/>
                  <a:pt x="51649" y="106805"/>
                </a:cubicBezTo>
                <a:cubicBezTo>
                  <a:pt x="53339" y="106177"/>
                  <a:pt x="54464" y="105550"/>
                  <a:pt x="56148" y="104922"/>
                </a:cubicBezTo>
                <a:cubicBezTo>
                  <a:pt x="56148" y="104922"/>
                  <a:pt x="56707" y="104922"/>
                  <a:pt x="56707" y="104922"/>
                </a:cubicBezTo>
                <a:cubicBezTo>
                  <a:pt x="57832" y="104922"/>
                  <a:pt x="58956" y="105550"/>
                  <a:pt x="60081" y="105550"/>
                </a:cubicBezTo>
                <a:cubicBezTo>
                  <a:pt x="61205" y="106177"/>
                  <a:pt x="62895" y="106177"/>
                  <a:pt x="64014" y="106177"/>
                </a:cubicBezTo>
                <a:cubicBezTo>
                  <a:pt x="65138" y="106177"/>
                  <a:pt x="65703" y="106177"/>
                  <a:pt x="66828" y="106177"/>
                </a:cubicBezTo>
                <a:cubicBezTo>
                  <a:pt x="68512" y="105550"/>
                  <a:pt x="70201" y="103666"/>
                  <a:pt x="71885" y="101150"/>
                </a:cubicBezTo>
                <a:cubicBezTo>
                  <a:pt x="72445" y="100522"/>
                  <a:pt x="73010" y="99894"/>
                  <a:pt x="73010" y="99266"/>
                </a:cubicBezTo>
                <a:cubicBezTo>
                  <a:pt x="73569" y="98011"/>
                  <a:pt x="74134" y="96755"/>
                  <a:pt x="74694" y="96755"/>
                </a:cubicBezTo>
                <a:cubicBezTo>
                  <a:pt x="74694" y="96127"/>
                  <a:pt x="74694" y="96127"/>
                  <a:pt x="74694" y="96127"/>
                </a:cubicBezTo>
                <a:cubicBezTo>
                  <a:pt x="74694" y="96127"/>
                  <a:pt x="75259" y="96755"/>
                  <a:pt x="75259" y="96755"/>
                </a:cubicBezTo>
                <a:cubicBezTo>
                  <a:pt x="75259" y="97383"/>
                  <a:pt x="75259" y="98011"/>
                  <a:pt x="74694" y="99266"/>
                </a:cubicBezTo>
                <a:cubicBezTo>
                  <a:pt x="74134" y="99894"/>
                  <a:pt x="74134" y="100522"/>
                  <a:pt x="73569" y="101777"/>
                </a:cubicBezTo>
                <a:cubicBezTo>
                  <a:pt x="73569" y="103038"/>
                  <a:pt x="73569" y="103666"/>
                  <a:pt x="74134" y="104922"/>
                </a:cubicBezTo>
                <a:cubicBezTo>
                  <a:pt x="75259" y="106177"/>
                  <a:pt x="76943" y="106177"/>
                  <a:pt x="78067" y="106177"/>
                </a:cubicBezTo>
                <a:cubicBezTo>
                  <a:pt x="78633" y="106177"/>
                  <a:pt x="79757" y="106177"/>
                  <a:pt x="80317" y="106177"/>
                </a:cubicBezTo>
                <a:cubicBezTo>
                  <a:pt x="80317" y="106805"/>
                  <a:pt x="80876" y="107433"/>
                  <a:pt x="80876" y="108688"/>
                </a:cubicBezTo>
                <a:cubicBezTo>
                  <a:pt x="80876" y="108688"/>
                  <a:pt x="80876" y="109316"/>
                  <a:pt x="80876" y="109316"/>
                </a:cubicBezTo>
                <a:cubicBezTo>
                  <a:pt x="81441" y="111205"/>
                  <a:pt x="81441" y="113088"/>
                  <a:pt x="82566" y="114344"/>
                </a:cubicBezTo>
                <a:cubicBezTo>
                  <a:pt x="84250" y="115600"/>
                  <a:pt x="85939" y="115600"/>
                  <a:pt x="87623" y="115600"/>
                </a:cubicBezTo>
                <a:cubicBezTo>
                  <a:pt x="87623" y="115600"/>
                  <a:pt x="88183" y="115600"/>
                  <a:pt x="88748" y="115600"/>
                </a:cubicBezTo>
                <a:cubicBezTo>
                  <a:pt x="90432" y="116227"/>
                  <a:pt x="91556" y="116861"/>
                  <a:pt x="93246" y="118116"/>
                </a:cubicBezTo>
                <a:cubicBezTo>
                  <a:pt x="95495" y="119372"/>
                  <a:pt x="97179" y="120000"/>
                  <a:pt x="98863" y="120000"/>
                </a:cubicBezTo>
                <a:cubicBezTo>
                  <a:pt x="99987" y="120000"/>
                  <a:pt x="101677" y="120000"/>
                  <a:pt x="102801" y="118744"/>
                </a:cubicBezTo>
                <a:cubicBezTo>
                  <a:pt x="103361" y="118744"/>
                  <a:pt x="103361" y="118744"/>
                  <a:pt x="103361" y="118744"/>
                </a:cubicBezTo>
                <a:cubicBezTo>
                  <a:pt x="105610" y="117488"/>
                  <a:pt x="108419" y="116227"/>
                  <a:pt x="108984" y="112461"/>
                </a:cubicBezTo>
                <a:cubicBezTo>
                  <a:pt x="108984" y="111833"/>
                  <a:pt x="108984" y="111205"/>
                  <a:pt x="108984" y="110577"/>
                </a:cubicBezTo>
                <a:cubicBezTo>
                  <a:pt x="108984" y="109950"/>
                  <a:pt x="108984" y="109316"/>
                  <a:pt x="108984" y="108688"/>
                </a:cubicBezTo>
                <a:cubicBezTo>
                  <a:pt x="108984" y="108688"/>
                  <a:pt x="108984" y="108061"/>
                  <a:pt x="108984" y="108061"/>
                </a:cubicBezTo>
                <a:cubicBezTo>
                  <a:pt x="109543" y="106805"/>
                  <a:pt x="109543" y="104922"/>
                  <a:pt x="108984" y="103666"/>
                </a:cubicBezTo>
                <a:cubicBezTo>
                  <a:pt x="108419" y="102411"/>
                  <a:pt x="107294" y="101777"/>
                  <a:pt x="105610" y="101150"/>
                </a:cubicBezTo>
                <a:cubicBezTo>
                  <a:pt x="106169" y="100522"/>
                  <a:pt x="106735" y="99266"/>
                  <a:pt x="106735" y="98011"/>
                </a:cubicBezTo>
                <a:cubicBezTo>
                  <a:pt x="106735" y="98011"/>
                  <a:pt x="106735" y="97383"/>
                  <a:pt x="106735" y="96755"/>
                </a:cubicBezTo>
                <a:cubicBezTo>
                  <a:pt x="107294" y="96755"/>
                  <a:pt x="107294" y="97383"/>
                  <a:pt x="107294" y="97383"/>
                </a:cubicBezTo>
                <a:cubicBezTo>
                  <a:pt x="107859" y="98011"/>
                  <a:pt x="108419" y="98638"/>
                  <a:pt x="109543" y="99266"/>
                </a:cubicBezTo>
                <a:cubicBezTo>
                  <a:pt x="110108" y="99266"/>
                  <a:pt x="110108" y="99266"/>
                  <a:pt x="110668" y="99266"/>
                </a:cubicBezTo>
                <a:cubicBezTo>
                  <a:pt x="111792" y="99266"/>
                  <a:pt x="112352" y="99266"/>
                  <a:pt x="112352" y="98638"/>
                </a:cubicBezTo>
                <a:cubicBezTo>
                  <a:pt x="112352" y="98638"/>
                  <a:pt x="112917" y="98638"/>
                  <a:pt x="112917" y="98638"/>
                </a:cubicBezTo>
                <a:cubicBezTo>
                  <a:pt x="112917" y="98638"/>
                  <a:pt x="112917" y="99266"/>
                  <a:pt x="112917" y="99266"/>
                </a:cubicBezTo>
                <a:cubicBezTo>
                  <a:pt x="113476" y="99894"/>
                  <a:pt x="114041" y="101150"/>
                  <a:pt x="115725" y="101150"/>
                </a:cubicBezTo>
                <a:cubicBezTo>
                  <a:pt x="115725" y="101150"/>
                  <a:pt x="116290" y="101150"/>
                  <a:pt x="116290" y="101150"/>
                </a:cubicBezTo>
                <a:cubicBezTo>
                  <a:pt x="117974" y="100522"/>
                  <a:pt x="119099" y="99266"/>
                  <a:pt x="119664" y="96755"/>
                </a:cubicBezTo>
                <a:cubicBezTo>
                  <a:pt x="120223" y="94238"/>
                  <a:pt x="120223" y="91100"/>
                  <a:pt x="118539" y="89216"/>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4" name="Shape 244"/>
          <p:cNvSpPr/>
          <p:nvPr/>
        </p:nvSpPr>
        <p:spPr>
          <a:xfrm>
            <a:off x="6554095" y="55097"/>
            <a:ext cx="65400" cy="96000"/>
          </a:xfrm>
          <a:custGeom>
            <a:avLst/>
            <a:gdLst/>
            <a:ahLst/>
            <a:cxnLst/>
            <a:rect l="0" t="0" r="0" b="0"/>
            <a:pathLst>
              <a:path w="120000" h="120000" extrusionOk="0">
                <a:moveTo>
                  <a:pt x="66025" y="3155"/>
                </a:moveTo>
                <a:cubicBezTo>
                  <a:pt x="54547" y="3155"/>
                  <a:pt x="46897" y="0"/>
                  <a:pt x="39248" y="0"/>
                </a:cubicBezTo>
                <a:cubicBezTo>
                  <a:pt x="31598" y="0"/>
                  <a:pt x="23948" y="3155"/>
                  <a:pt x="16298" y="3155"/>
                </a:cubicBezTo>
                <a:cubicBezTo>
                  <a:pt x="4821" y="9472"/>
                  <a:pt x="-2828" y="22105"/>
                  <a:pt x="999" y="37894"/>
                </a:cubicBezTo>
                <a:cubicBezTo>
                  <a:pt x="4821" y="41050"/>
                  <a:pt x="8649" y="47366"/>
                  <a:pt x="8649" y="50527"/>
                </a:cubicBezTo>
                <a:cubicBezTo>
                  <a:pt x="8649" y="50527"/>
                  <a:pt x="12471" y="50527"/>
                  <a:pt x="12471" y="53683"/>
                </a:cubicBezTo>
                <a:cubicBezTo>
                  <a:pt x="16298" y="56844"/>
                  <a:pt x="16298" y="56844"/>
                  <a:pt x="16298" y="56844"/>
                </a:cubicBezTo>
                <a:cubicBezTo>
                  <a:pt x="20120" y="66316"/>
                  <a:pt x="27770" y="72633"/>
                  <a:pt x="31598" y="82105"/>
                </a:cubicBezTo>
                <a:cubicBezTo>
                  <a:pt x="35420" y="94738"/>
                  <a:pt x="43075" y="120000"/>
                  <a:pt x="66025" y="120000"/>
                </a:cubicBezTo>
                <a:cubicBezTo>
                  <a:pt x="73674" y="120000"/>
                  <a:pt x="81324" y="116844"/>
                  <a:pt x="88974" y="110527"/>
                </a:cubicBezTo>
                <a:cubicBezTo>
                  <a:pt x="100451" y="97894"/>
                  <a:pt x="123401" y="69472"/>
                  <a:pt x="119573" y="47366"/>
                </a:cubicBezTo>
                <a:cubicBezTo>
                  <a:pt x="115751" y="25261"/>
                  <a:pt x="88974" y="9472"/>
                  <a:pt x="66025" y="3155"/>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5" name="Shape 245"/>
          <p:cNvSpPr/>
          <p:nvPr/>
        </p:nvSpPr>
        <p:spPr>
          <a:xfrm>
            <a:off x="6529840" y="50347"/>
            <a:ext cx="15600" cy="30400"/>
          </a:xfrm>
          <a:custGeom>
            <a:avLst/>
            <a:gdLst/>
            <a:ahLst/>
            <a:cxnLst/>
            <a:rect l="0" t="0" r="0" b="0"/>
            <a:pathLst>
              <a:path w="120000" h="120000" extrusionOk="0">
                <a:moveTo>
                  <a:pt x="78966" y="30000"/>
                </a:moveTo>
                <a:cubicBezTo>
                  <a:pt x="78966" y="30000"/>
                  <a:pt x="78966" y="30000"/>
                  <a:pt x="78966" y="30000"/>
                </a:cubicBezTo>
                <a:cubicBezTo>
                  <a:pt x="78966" y="0"/>
                  <a:pt x="78966" y="0"/>
                  <a:pt x="78966" y="0"/>
                </a:cubicBezTo>
                <a:cubicBezTo>
                  <a:pt x="31586" y="0"/>
                  <a:pt x="0" y="30000"/>
                  <a:pt x="0" y="60000"/>
                </a:cubicBezTo>
                <a:cubicBezTo>
                  <a:pt x="47379" y="60000"/>
                  <a:pt x="47379" y="60000"/>
                  <a:pt x="47379" y="60000"/>
                </a:cubicBezTo>
                <a:cubicBezTo>
                  <a:pt x="47379" y="60000"/>
                  <a:pt x="47379" y="60000"/>
                  <a:pt x="47379" y="60000"/>
                </a:cubicBezTo>
                <a:cubicBezTo>
                  <a:pt x="0" y="60000"/>
                  <a:pt x="0" y="60000"/>
                  <a:pt x="0" y="60000"/>
                </a:cubicBezTo>
                <a:cubicBezTo>
                  <a:pt x="0" y="70000"/>
                  <a:pt x="0" y="80000"/>
                  <a:pt x="15793" y="100000"/>
                </a:cubicBezTo>
                <a:cubicBezTo>
                  <a:pt x="31586" y="110000"/>
                  <a:pt x="47379" y="120000"/>
                  <a:pt x="78966" y="120000"/>
                </a:cubicBezTo>
                <a:cubicBezTo>
                  <a:pt x="78966" y="90000"/>
                  <a:pt x="78966" y="90000"/>
                  <a:pt x="78966" y="90000"/>
                </a:cubicBezTo>
                <a:cubicBezTo>
                  <a:pt x="94759" y="90000"/>
                  <a:pt x="94759" y="90000"/>
                  <a:pt x="110553" y="80000"/>
                </a:cubicBezTo>
                <a:cubicBezTo>
                  <a:pt x="126346" y="60000"/>
                  <a:pt x="126346" y="40000"/>
                  <a:pt x="78966" y="300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6" name="Shape 246"/>
          <p:cNvSpPr/>
          <p:nvPr/>
        </p:nvSpPr>
        <p:spPr>
          <a:xfrm>
            <a:off x="6629299" y="545268"/>
            <a:ext cx="29400" cy="44800"/>
          </a:xfrm>
          <a:custGeom>
            <a:avLst/>
            <a:gdLst/>
            <a:ahLst/>
            <a:cxnLst/>
            <a:rect l="0" t="0" r="0" b="0"/>
            <a:pathLst>
              <a:path w="120000" h="120000" extrusionOk="0">
                <a:moveTo>
                  <a:pt x="76648" y="0"/>
                </a:moveTo>
                <a:cubicBezTo>
                  <a:pt x="68132" y="0"/>
                  <a:pt x="59615" y="6666"/>
                  <a:pt x="42582" y="6666"/>
                </a:cubicBezTo>
                <a:cubicBezTo>
                  <a:pt x="17033" y="20000"/>
                  <a:pt x="0" y="53333"/>
                  <a:pt x="0" y="73333"/>
                </a:cubicBezTo>
                <a:cubicBezTo>
                  <a:pt x="0" y="100000"/>
                  <a:pt x="17033" y="106666"/>
                  <a:pt x="25549" y="113333"/>
                </a:cubicBezTo>
                <a:cubicBezTo>
                  <a:pt x="34066" y="113333"/>
                  <a:pt x="42582" y="120000"/>
                  <a:pt x="51099" y="120000"/>
                </a:cubicBezTo>
                <a:cubicBezTo>
                  <a:pt x="76648" y="120000"/>
                  <a:pt x="93681" y="93333"/>
                  <a:pt x="102198" y="86666"/>
                </a:cubicBezTo>
                <a:cubicBezTo>
                  <a:pt x="102198" y="80000"/>
                  <a:pt x="102198" y="80000"/>
                  <a:pt x="102198" y="80000"/>
                </a:cubicBezTo>
                <a:cubicBezTo>
                  <a:pt x="119231" y="60000"/>
                  <a:pt x="127747" y="40000"/>
                  <a:pt x="110714" y="20000"/>
                </a:cubicBezTo>
                <a:cubicBezTo>
                  <a:pt x="102198" y="6666"/>
                  <a:pt x="93681" y="0"/>
                  <a:pt x="76648" y="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7" name="Shape 247"/>
          <p:cNvSpPr/>
          <p:nvPr/>
        </p:nvSpPr>
        <p:spPr>
          <a:xfrm>
            <a:off x="6650143" y="380928"/>
            <a:ext cx="31200" cy="42800"/>
          </a:xfrm>
          <a:custGeom>
            <a:avLst/>
            <a:gdLst/>
            <a:ahLst/>
            <a:cxnLst/>
            <a:rect l="0" t="0" r="0" b="0"/>
            <a:pathLst>
              <a:path w="120000" h="120000" extrusionOk="0">
                <a:moveTo>
                  <a:pt x="66615" y="7061"/>
                </a:moveTo>
                <a:cubicBezTo>
                  <a:pt x="58560" y="0"/>
                  <a:pt x="50504" y="0"/>
                  <a:pt x="42448" y="0"/>
                </a:cubicBezTo>
                <a:cubicBezTo>
                  <a:pt x="26336" y="0"/>
                  <a:pt x="18280" y="7061"/>
                  <a:pt x="10224" y="14116"/>
                </a:cubicBezTo>
                <a:cubicBezTo>
                  <a:pt x="-13943" y="42355"/>
                  <a:pt x="10224" y="70588"/>
                  <a:pt x="26336" y="84705"/>
                </a:cubicBezTo>
                <a:cubicBezTo>
                  <a:pt x="26336" y="91766"/>
                  <a:pt x="26336" y="91766"/>
                  <a:pt x="26336" y="91766"/>
                </a:cubicBezTo>
                <a:cubicBezTo>
                  <a:pt x="34392" y="98822"/>
                  <a:pt x="50504" y="120000"/>
                  <a:pt x="74671" y="120000"/>
                </a:cubicBezTo>
                <a:cubicBezTo>
                  <a:pt x="74671" y="120000"/>
                  <a:pt x="74671" y="120000"/>
                  <a:pt x="74671" y="120000"/>
                </a:cubicBezTo>
                <a:cubicBezTo>
                  <a:pt x="82727" y="120000"/>
                  <a:pt x="106895" y="112938"/>
                  <a:pt x="114951" y="91766"/>
                </a:cubicBezTo>
                <a:cubicBezTo>
                  <a:pt x="131063" y="56472"/>
                  <a:pt x="106895" y="14116"/>
                  <a:pt x="66615" y="7061"/>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8" name="Shape 248"/>
          <p:cNvSpPr/>
          <p:nvPr/>
        </p:nvSpPr>
        <p:spPr>
          <a:xfrm>
            <a:off x="6500864" y="554768"/>
            <a:ext cx="28500" cy="38000"/>
          </a:xfrm>
          <a:custGeom>
            <a:avLst/>
            <a:gdLst/>
            <a:ahLst/>
            <a:cxnLst/>
            <a:rect l="0" t="0" r="0" b="0"/>
            <a:pathLst>
              <a:path w="120000" h="120000" extrusionOk="0">
                <a:moveTo>
                  <a:pt x="52363" y="0"/>
                </a:moveTo>
                <a:cubicBezTo>
                  <a:pt x="26184" y="0"/>
                  <a:pt x="8728" y="16000"/>
                  <a:pt x="0" y="40000"/>
                </a:cubicBezTo>
                <a:cubicBezTo>
                  <a:pt x="0" y="56000"/>
                  <a:pt x="0" y="72000"/>
                  <a:pt x="26184" y="88000"/>
                </a:cubicBezTo>
                <a:cubicBezTo>
                  <a:pt x="26184" y="88000"/>
                  <a:pt x="26184" y="88000"/>
                  <a:pt x="26184" y="88000"/>
                </a:cubicBezTo>
                <a:cubicBezTo>
                  <a:pt x="34907" y="120000"/>
                  <a:pt x="61091" y="120000"/>
                  <a:pt x="69819" y="120000"/>
                </a:cubicBezTo>
                <a:cubicBezTo>
                  <a:pt x="69819" y="120000"/>
                  <a:pt x="69819" y="120000"/>
                  <a:pt x="69819" y="120000"/>
                </a:cubicBezTo>
                <a:cubicBezTo>
                  <a:pt x="87276" y="120000"/>
                  <a:pt x="95998" y="112000"/>
                  <a:pt x="113455" y="104000"/>
                </a:cubicBezTo>
                <a:cubicBezTo>
                  <a:pt x="122183" y="80000"/>
                  <a:pt x="122183" y="56000"/>
                  <a:pt x="113455" y="40000"/>
                </a:cubicBezTo>
                <a:cubicBezTo>
                  <a:pt x="104727" y="16000"/>
                  <a:pt x="78548" y="0"/>
                  <a:pt x="52363" y="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49" name="Shape 249"/>
          <p:cNvSpPr/>
          <p:nvPr/>
        </p:nvSpPr>
        <p:spPr>
          <a:xfrm>
            <a:off x="6581528" y="562368"/>
            <a:ext cx="29100" cy="33200"/>
          </a:xfrm>
          <a:custGeom>
            <a:avLst/>
            <a:gdLst/>
            <a:ahLst/>
            <a:cxnLst/>
            <a:rect l="0" t="0" r="0" b="0"/>
            <a:pathLst>
              <a:path w="120000" h="120000" extrusionOk="0">
                <a:moveTo>
                  <a:pt x="69819" y="0"/>
                </a:moveTo>
                <a:cubicBezTo>
                  <a:pt x="43635" y="0"/>
                  <a:pt x="17456" y="9233"/>
                  <a:pt x="8728" y="36922"/>
                </a:cubicBezTo>
                <a:cubicBezTo>
                  <a:pt x="0" y="55383"/>
                  <a:pt x="0" y="73844"/>
                  <a:pt x="0" y="83077"/>
                </a:cubicBezTo>
                <a:cubicBezTo>
                  <a:pt x="8728" y="92305"/>
                  <a:pt x="8728" y="110766"/>
                  <a:pt x="26184" y="120000"/>
                </a:cubicBezTo>
                <a:cubicBezTo>
                  <a:pt x="34907" y="120000"/>
                  <a:pt x="43635" y="120000"/>
                  <a:pt x="52363" y="120000"/>
                </a:cubicBezTo>
                <a:cubicBezTo>
                  <a:pt x="69819" y="120000"/>
                  <a:pt x="95998" y="110766"/>
                  <a:pt x="113455" y="92305"/>
                </a:cubicBezTo>
                <a:cubicBezTo>
                  <a:pt x="122183" y="73844"/>
                  <a:pt x="122183" y="46155"/>
                  <a:pt x="113455" y="27694"/>
                </a:cubicBezTo>
                <a:cubicBezTo>
                  <a:pt x="113455" y="9233"/>
                  <a:pt x="87276" y="0"/>
                  <a:pt x="69819" y="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0" name="Shape 250"/>
          <p:cNvSpPr/>
          <p:nvPr/>
        </p:nvSpPr>
        <p:spPr>
          <a:xfrm>
            <a:off x="6048992" y="67447"/>
            <a:ext cx="1795200" cy="1381200"/>
          </a:xfrm>
          <a:custGeom>
            <a:avLst/>
            <a:gdLst/>
            <a:ahLst/>
            <a:cxnLst/>
            <a:rect l="0" t="0" r="0" b="0"/>
            <a:pathLst>
              <a:path w="120000" h="120000" extrusionOk="0">
                <a:moveTo>
                  <a:pt x="119894" y="78755"/>
                </a:moveTo>
                <a:cubicBezTo>
                  <a:pt x="120033" y="78100"/>
                  <a:pt x="120033" y="77222"/>
                  <a:pt x="119894" y="76561"/>
                </a:cubicBezTo>
                <a:cubicBezTo>
                  <a:pt x="119616" y="76122"/>
                  <a:pt x="119477" y="75466"/>
                  <a:pt x="119060" y="75027"/>
                </a:cubicBezTo>
                <a:cubicBezTo>
                  <a:pt x="119060" y="75027"/>
                  <a:pt x="118921" y="75027"/>
                  <a:pt x="118921" y="74805"/>
                </a:cubicBezTo>
                <a:cubicBezTo>
                  <a:pt x="118921" y="74805"/>
                  <a:pt x="118782" y="74805"/>
                  <a:pt x="118782" y="74588"/>
                </a:cubicBezTo>
                <a:cubicBezTo>
                  <a:pt x="118782" y="74588"/>
                  <a:pt x="118921" y="74366"/>
                  <a:pt x="119060" y="74366"/>
                </a:cubicBezTo>
                <a:cubicBezTo>
                  <a:pt x="119338" y="73494"/>
                  <a:pt x="119338" y="72394"/>
                  <a:pt x="118782" y="71516"/>
                </a:cubicBezTo>
                <a:cubicBezTo>
                  <a:pt x="118644" y="71077"/>
                  <a:pt x="118366" y="71077"/>
                  <a:pt x="118088" y="70861"/>
                </a:cubicBezTo>
                <a:cubicBezTo>
                  <a:pt x="117949" y="70861"/>
                  <a:pt x="117810" y="70861"/>
                  <a:pt x="117810" y="70861"/>
                </a:cubicBezTo>
                <a:cubicBezTo>
                  <a:pt x="117810" y="70638"/>
                  <a:pt x="117810" y="70638"/>
                  <a:pt x="117810" y="70422"/>
                </a:cubicBezTo>
                <a:cubicBezTo>
                  <a:pt x="117810" y="70200"/>
                  <a:pt x="117810" y="69761"/>
                  <a:pt x="117671" y="69322"/>
                </a:cubicBezTo>
                <a:cubicBezTo>
                  <a:pt x="117527" y="69105"/>
                  <a:pt x="117110" y="69105"/>
                  <a:pt x="116971" y="69105"/>
                </a:cubicBezTo>
                <a:cubicBezTo>
                  <a:pt x="116971" y="69105"/>
                  <a:pt x="116971" y="69105"/>
                  <a:pt x="116971" y="69105"/>
                </a:cubicBezTo>
                <a:cubicBezTo>
                  <a:pt x="116832" y="69105"/>
                  <a:pt x="116693" y="69105"/>
                  <a:pt x="116693" y="69105"/>
                </a:cubicBezTo>
                <a:cubicBezTo>
                  <a:pt x="116554" y="69105"/>
                  <a:pt x="116554" y="69105"/>
                  <a:pt x="116554" y="69105"/>
                </a:cubicBezTo>
                <a:cubicBezTo>
                  <a:pt x="116554" y="69105"/>
                  <a:pt x="116554" y="69105"/>
                  <a:pt x="116554" y="69105"/>
                </a:cubicBezTo>
                <a:cubicBezTo>
                  <a:pt x="116415" y="69105"/>
                  <a:pt x="116415" y="68883"/>
                  <a:pt x="116415" y="68666"/>
                </a:cubicBezTo>
                <a:cubicBezTo>
                  <a:pt x="116276" y="68666"/>
                  <a:pt x="116137" y="68444"/>
                  <a:pt x="115998" y="68227"/>
                </a:cubicBezTo>
                <a:cubicBezTo>
                  <a:pt x="115998" y="68005"/>
                  <a:pt x="115859" y="68005"/>
                  <a:pt x="115859" y="68005"/>
                </a:cubicBezTo>
                <a:cubicBezTo>
                  <a:pt x="115859" y="68005"/>
                  <a:pt x="115859" y="68005"/>
                  <a:pt x="115859" y="68005"/>
                </a:cubicBezTo>
                <a:cubicBezTo>
                  <a:pt x="115859" y="67788"/>
                  <a:pt x="115998" y="67350"/>
                  <a:pt x="115998" y="67127"/>
                </a:cubicBezTo>
                <a:cubicBezTo>
                  <a:pt x="116276" y="66472"/>
                  <a:pt x="116276" y="66472"/>
                  <a:pt x="116276" y="66472"/>
                </a:cubicBezTo>
                <a:cubicBezTo>
                  <a:pt x="115859" y="66250"/>
                  <a:pt x="115859" y="66250"/>
                  <a:pt x="115859" y="66250"/>
                </a:cubicBezTo>
                <a:cubicBezTo>
                  <a:pt x="115582" y="66033"/>
                  <a:pt x="115443" y="66033"/>
                  <a:pt x="115304" y="66033"/>
                </a:cubicBezTo>
                <a:cubicBezTo>
                  <a:pt x="115165" y="66033"/>
                  <a:pt x="114887" y="66033"/>
                  <a:pt x="114887" y="66033"/>
                </a:cubicBezTo>
                <a:cubicBezTo>
                  <a:pt x="114748" y="66033"/>
                  <a:pt x="114609" y="66033"/>
                  <a:pt x="114609" y="66033"/>
                </a:cubicBezTo>
                <a:cubicBezTo>
                  <a:pt x="114609" y="65811"/>
                  <a:pt x="114609" y="65594"/>
                  <a:pt x="114609" y="65594"/>
                </a:cubicBezTo>
                <a:cubicBezTo>
                  <a:pt x="114609" y="65155"/>
                  <a:pt x="114470" y="64061"/>
                  <a:pt x="113637" y="64061"/>
                </a:cubicBezTo>
                <a:cubicBezTo>
                  <a:pt x="113359" y="64061"/>
                  <a:pt x="113081" y="64277"/>
                  <a:pt x="112942" y="64500"/>
                </a:cubicBezTo>
                <a:cubicBezTo>
                  <a:pt x="112797" y="64500"/>
                  <a:pt x="112659" y="64716"/>
                  <a:pt x="112659" y="64716"/>
                </a:cubicBezTo>
                <a:cubicBezTo>
                  <a:pt x="112659" y="64716"/>
                  <a:pt x="112520" y="64500"/>
                  <a:pt x="112381" y="64277"/>
                </a:cubicBezTo>
                <a:cubicBezTo>
                  <a:pt x="112242" y="64061"/>
                  <a:pt x="112242" y="63838"/>
                  <a:pt x="112103" y="63622"/>
                </a:cubicBezTo>
                <a:cubicBezTo>
                  <a:pt x="111825" y="63400"/>
                  <a:pt x="111408" y="63400"/>
                  <a:pt x="111269" y="63400"/>
                </a:cubicBezTo>
                <a:cubicBezTo>
                  <a:pt x="110991" y="63400"/>
                  <a:pt x="110991" y="63400"/>
                  <a:pt x="110991" y="63400"/>
                </a:cubicBezTo>
                <a:cubicBezTo>
                  <a:pt x="110853" y="63400"/>
                  <a:pt x="110714" y="63400"/>
                  <a:pt x="110714" y="63400"/>
                </a:cubicBezTo>
                <a:cubicBezTo>
                  <a:pt x="110436" y="63183"/>
                  <a:pt x="110297" y="62961"/>
                  <a:pt x="110158" y="62305"/>
                </a:cubicBezTo>
                <a:cubicBezTo>
                  <a:pt x="110019" y="61644"/>
                  <a:pt x="109880" y="60988"/>
                  <a:pt x="109463" y="60550"/>
                </a:cubicBezTo>
                <a:cubicBezTo>
                  <a:pt x="109324" y="60550"/>
                  <a:pt x="109324" y="60550"/>
                  <a:pt x="109185" y="60550"/>
                </a:cubicBezTo>
                <a:cubicBezTo>
                  <a:pt x="109185" y="60327"/>
                  <a:pt x="109185" y="60111"/>
                  <a:pt x="109185" y="60111"/>
                </a:cubicBezTo>
                <a:cubicBezTo>
                  <a:pt x="109046" y="59888"/>
                  <a:pt x="108908" y="59233"/>
                  <a:pt x="108352" y="59233"/>
                </a:cubicBezTo>
                <a:cubicBezTo>
                  <a:pt x="108352" y="59233"/>
                  <a:pt x="108213" y="59233"/>
                  <a:pt x="108074" y="59233"/>
                </a:cubicBezTo>
                <a:cubicBezTo>
                  <a:pt x="107929" y="59450"/>
                  <a:pt x="107791" y="59450"/>
                  <a:pt x="107791" y="59672"/>
                </a:cubicBezTo>
                <a:cubicBezTo>
                  <a:pt x="107791" y="59672"/>
                  <a:pt x="107791" y="59672"/>
                  <a:pt x="107791" y="59450"/>
                </a:cubicBezTo>
                <a:cubicBezTo>
                  <a:pt x="107652" y="59233"/>
                  <a:pt x="107374" y="59233"/>
                  <a:pt x="107235" y="58794"/>
                </a:cubicBezTo>
                <a:cubicBezTo>
                  <a:pt x="107235" y="58794"/>
                  <a:pt x="107235" y="58794"/>
                  <a:pt x="107096" y="58794"/>
                </a:cubicBezTo>
                <a:cubicBezTo>
                  <a:pt x="107235" y="58794"/>
                  <a:pt x="107374" y="58794"/>
                  <a:pt x="107374" y="58794"/>
                </a:cubicBezTo>
                <a:cubicBezTo>
                  <a:pt x="107513" y="58794"/>
                  <a:pt x="107652" y="58794"/>
                  <a:pt x="107791" y="58794"/>
                </a:cubicBezTo>
                <a:cubicBezTo>
                  <a:pt x="108074" y="58572"/>
                  <a:pt x="108352" y="58355"/>
                  <a:pt x="108491" y="57694"/>
                </a:cubicBezTo>
                <a:cubicBezTo>
                  <a:pt x="108630" y="57255"/>
                  <a:pt x="108491" y="56600"/>
                  <a:pt x="108352" y="56161"/>
                </a:cubicBezTo>
                <a:cubicBezTo>
                  <a:pt x="108074" y="55500"/>
                  <a:pt x="107652" y="55283"/>
                  <a:pt x="107235" y="55066"/>
                </a:cubicBezTo>
                <a:cubicBezTo>
                  <a:pt x="106818" y="54844"/>
                  <a:pt x="106540" y="54627"/>
                  <a:pt x="106401" y="54188"/>
                </a:cubicBezTo>
                <a:cubicBezTo>
                  <a:pt x="106401" y="53966"/>
                  <a:pt x="106401" y="53966"/>
                  <a:pt x="106401" y="53966"/>
                </a:cubicBezTo>
                <a:cubicBezTo>
                  <a:pt x="106401" y="53527"/>
                  <a:pt x="106818" y="53311"/>
                  <a:pt x="107096" y="53311"/>
                </a:cubicBezTo>
                <a:cubicBezTo>
                  <a:pt x="107374" y="53088"/>
                  <a:pt x="107513" y="53088"/>
                  <a:pt x="107652" y="52872"/>
                </a:cubicBezTo>
                <a:cubicBezTo>
                  <a:pt x="107929" y="52650"/>
                  <a:pt x="107929" y="52650"/>
                  <a:pt x="107929" y="52650"/>
                </a:cubicBezTo>
                <a:cubicBezTo>
                  <a:pt x="107929" y="52650"/>
                  <a:pt x="108074" y="52650"/>
                  <a:pt x="108074" y="52433"/>
                </a:cubicBezTo>
                <a:cubicBezTo>
                  <a:pt x="108074" y="52433"/>
                  <a:pt x="108074" y="52650"/>
                  <a:pt x="108352" y="52650"/>
                </a:cubicBezTo>
                <a:cubicBezTo>
                  <a:pt x="108352" y="52872"/>
                  <a:pt x="108352" y="52872"/>
                  <a:pt x="108352" y="52872"/>
                </a:cubicBezTo>
                <a:cubicBezTo>
                  <a:pt x="108769" y="53311"/>
                  <a:pt x="109046" y="53750"/>
                  <a:pt x="109602" y="54188"/>
                </a:cubicBezTo>
                <a:cubicBezTo>
                  <a:pt x="109741" y="54405"/>
                  <a:pt x="109741" y="54405"/>
                  <a:pt x="109880" y="54405"/>
                </a:cubicBezTo>
                <a:cubicBezTo>
                  <a:pt x="110158" y="54627"/>
                  <a:pt x="110297" y="54627"/>
                  <a:pt x="110436" y="55066"/>
                </a:cubicBezTo>
                <a:cubicBezTo>
                  <a:pt x="110575" y="55066"/>
                  <a:pt x="110575" y="55066"/>
                  <a:pt x="110575" y="55066"/>
                </a:cubicBezTo>
                <a:cubicBezTo>
                  <a:pt x="110853" y="55500"/>
                  <a:pt x="111130" y="56161"/>
                  <a:pt x="111547" y="56161"/>
                </a:cubicBezTo>
                <a:cubicBezTo>
                  <a:pt x="111686" y="56161"/>
                  <a:pt x="111825" y="56161"/>
                  <a:pt x="111964" y="55938"/>
                </a:cubicBezTo>
                <a:cubicBezTo>
                  <a:pt x="111964" y="56600"/>
                  <a:pt x="111964" y="57255"/>
                  <a:pt x="112242" y="57477"/>
                </a:cubicBezTo>
                <a:cubicBezTo>
                  <a:pt x="112520" y="57916"/>
                  <a:pt x="112942" y="58133"/>
                  <a:pt x="113220" y="58355"/>
                </a:cubicBezTo>
                <a:cubicBezTo>
                  <a:pt x="113359" y="58355"/>
                  <a:pt x="113498" y="58355"/>
                  <a:pt x="113498" y="58355"/>
                </a:cubicBezTo>
                <a:cubicBezTo>
                  <a:pt x="113776" y="58572"/>
                  <a:pt x="114053" y="58794"/>
                  <a:pt x="114331" y="59233"/>
                </a:cubicBezTo>
                <a:cubicBezTo>
                  <a:pt x="114887" y="60327"/>
                  <a:pt x="115443" y="60988"/>
                  <a:pt x="116554" y="60988"/>
                </a:cubicBezTo>
                <a:cubicBezTo>
                  <a:pt x="117249" y="60988"/>
                  <a:pt x="117810" y="60766"/>
                  <a:pt x="118088" y="60111"/>
                </a:cubicBezTo>
                <a:cubicBezTo>
                  <a:pt x="118227" y="59672"/>
                  <a:pt x="118366" y="59233"/>
                  <a:pt x="118088" y="58355"/>
                </a:cubicBezTo>
                <a:cubicBezTo>
                  <a:pt x="117949" y="57694"/>
                  <a:pt x="117949" y="57694"/>
                  <a:pt x="117949" y="57694"/>
                </a:cubicBezTo>
                <a:cubicBezTo>
                  <a:pt x="117810" y="57038"/>
                  <a:pt x="117527" y="55938"/>
                  <a:pt x="117249" y="55283"/>
                </a:cubicBezTo>
                <a:cubicBezTo>
                  <a:pt x="117388" y="55283"/>
                  <a:pt x="117388" y="55283"/>
                  <a:pt x="117527" y="55283"/>
                </a:cubicBezTo>
                <a:cubicBezTo>
                  <a:pt x="117671" y="55283"/>
                  <a:pt x="117671" y="55283"/>
                  <a:pt x="117810" y="55066"/>
                </a:cubicBezTo>
                <a:cubicBezTo>
                  <a:pt x="118227" y="54844"/>
                  <a:pt x="118366" y="54188"/>
                  <a:pt x="118505" y="53750"/>
                </a:cubicBezTo>
                <a:cubicBezTo>
                  <a:pt x="118505" y="53527"/>
                  <a:pt x="118505" y="53311"/>
                  <a:pt x="118644" y="53088"/>
                </a:cubicBezTo>
                <a:cubicBezTo>
                  <a:pt x="118921" y="52433"/>
                  <a:pt x="118921" y="51994"/>
                  <a:pt x="118644" y="51333"/>
                </a:cubicBezTo>
                <a:cubicBezTo>
                  <a:pt x="118644" y="51333"/>
                  <a:pt x="118505" y="51333"/>
                  <a:pt x="118505" y="51116"/>
                </a:cubicBezTo>
                <a:cubicBezTo>
                  <a:pt x="118505" y="51116"/>
                  <a:pt x="118644" y="50894"/>
                  <a:pt x="118644" y="50677"/>
                </a:cubicBezTo>
                <a:cubicBezTo>
                  <a:pt x="118782" y="50455"/>
                  <a:pt x="118921" y="50238"/>
                  <a:pt x="118782" y="49800"/>
                </a:cubicBezTo>
                <a:cubicBezTo>
                  <a:pt x="118644" y="49361"/>
                  <a:pt x="118366" y="49138"/>
                  <a:pt x="118227" y="48922"/>
                </a:cubicBezTo>
                <a:cubicBezTo>
                  <a:pt x="118088" y="48922"/>
                  <a:pt x="118088" y="48922"/>
                  <a:pt x="118088" y="48922"/>
                </a:cubicBezTo>
                <a:cubicBezTo>
                  <a:pt x="117949" y="48700"/>
                  <a:pt x="117949" y="48700"/>
                  <a:pt x="117810" y="48483"/>
                </a:cubicBezTo>
                <a:cubicBezTo>
                  <a:pt x="118366" y="48483"/>
                  <a:pt x="118644" y="48044"/>
                  <a:pt x="118782" y="47822"/>
                </a:cubicBezTo>
                <a:cubicBezTo>
                  <a:pt x="118921" y="47166"/>
                  <a:pt x="118921" y="46727"/>
                  <a:pt x="118782" y="46288"/>
                </a:cubicBezTo>
                <a:cubicBezTo>
                  <a:pt x="118782" y="46072"/>
                  <a:pt x="118782" y="45850"/>
                  <a:pt x="118782" y="45850"/>
                </a:cubicBezTo>
                <a:cubicBezTo>
                  <a:pt x="118782" y="45633"/>
                  <a:pt x="118921" y="45633"/>
                  <a:pt x="118921" y="45411"/>
                </a:cubicBezTo>
                <a:cubicBezTo>
                  <a:pt x="119060" y="44972"/>
                  <a:pt x="119338" y="43877"/>
                  <a:pt x="118505" y="43216"/>
                </a:cubicBezTo>
                <a:cubicBezTo>
                  <a:pt x="118227" y="43000"/>
                  <a:pt x="117949" y="43000"/>
                  <a:pt x="117810" y="42777"/>
                </a:cubicBezTo>
                <a:cubicBezTo>
                  <a:pt x="117527" y="42777"/>
                  <a:pt x="117388" y="42777"/>
                  <a:pt x="117249" y="42561"/>
                </a:cubicBezTo>
                <a:cubicBezTo>
                  <a:pt x="117110" y="42561"/>
                  <a:pt x="117110" y="42561"/>
                  <a:pt x="117110" y="42561"/>
                </a:cubicBezTo>
                <a:cubicBezTo>
                  <a:pt x="116832" y="42338"/>
                  <a:pt x="116693" y="42122"/>
                  <a:pt x="116415" y="42122"/>
                </a:cubicBezTo>
                <a:cubicBezTo>
                  <a:pt x="116137" y="42122"/>
                  <a:pt x="115859" y="42338"/>
                  <a:pt x="115582" y="42777"/>
                </a:cubicBezTo>
                <a:cubicBezTo>
                  <a:pt x="115443" y="43000"/>
                  <a:pt x="115304" y="43216"/>
                  <a:pt x="115304" y="43438"/>
                </a:cubicBezTo>
                <a:cubicBezTo>
                  <a:pt x="115026" y="43655"/>
                  <a:pt x="114887" y="44094"/>
                  <a:pt x="114748" y="44094"/>
                </a:cubicBezTo>
                <a:cubicBezTo>
                  <a:pt x="114748" y="43877"/>
                  <a:pt x="114748" y="43877"/>
                  <a:pt x="114748" y="43655"/>
                </a:cubicBezTo>
                <a:cubicBezTo>
                  <a:pt x="114748" y="43000"/>
                  <a:pt x="114748" y="42338"/>
                  <a:pt x="114470" y="41900"/>
                </a:cubicBezTo>
                <a:cubicBezTo>
                  <a:pt x="114331" y="41683"/>
                  <a:pt x="114192" y="41461"/>
                  <a:pt x="113914" y="41461"/>
                </a:cubicBezTo>
                <a:cubicBezTo>
                  <a:pt x="113914" y="41461"/>
                  <a:pt x="113776" y="41461"/>
                  <a:pt x="113776" y="41683"/>
                </a:cubicBezTo>
                <a:cubicBezTo>
                  <a:pt x="113498" y="41683"/>
                  <a:pt x="113220" y="41900"/>
                  <a:pt x="112942" y="42338"/>
                </a:cubicBezTo>
                <a:cubicBezTo>
                  <a:pt x="112797" y="42338"/>
                  <a:pt x="112659" y="42561"/>
                  <a:pt x="112659" y="42561"/>
                </a:cubicBezTo>
                <a:cubicBezTo>
                  <a:pt x="112659" y="42561"/>
                  <a:pt x="112659" y="42561"/>
                  <a:pt x="112659" y="42561"/>
                </a:cubicBezTo>
                <a:cubicBezTo>
                  <a:pt x="112520" y="42561"/>
                  <a:pt x="112381" y="42338"/>
                  <a:pt x="112242" y="41900"/>
                </a:cubicBezTo>
                <a:cubicBezTo>
                  <a:pt x="112103" y="41900"/>
                  <a:pt x="112103" y="41683"/>
                  <a:pt x="111964" y="41461"/>
                </a:cubicBezTo>
                <a:cubicBezTo>
                  <a:pt x="111547" y="40805"/>
                  <a:pt x="111130" y="40144"/>
                  <a:pt x="110714" y="39705"/>
                </a:cubicBezTo>
                <a:cubicBezTo>
                  <a:pt x="110714" y="39705"/>
                  <a:pt x="110714" y="39705"/>
                  <a:pt x="110714" y="39705"/>
                </a:cubicBezTo>
                <a:cubicBezTo>
                  <a:pt x="110575" y="39488"/>
                  <a:pt x="110297" y="39050"/>
                  <a:pt x="109880" y="39050"/>
                </a:cubicBezTo>
                <a:cubicBezTo>
                  <a:pt x="109880" y="39050"/>
                  <a:pt x="109741" y="39050"/>
                  <a:pt x="109741" y="39050"/>
                </a:cubicBezTo>
                <a:cubicBezTo>
                  <a:pt x="109602" y="39266"/>
                  <a:pt x="109463" y="39266"/>
                  <a:pt x="109324" y="39488"/>
                </a:cubicBezTo>
                <a:cubicBezTo>
                  <a:pt x="109185" y="38827"/>
                  <a:pt x="109185" y="38388"/>
                  <a:pt x="108908" y="38172"/>
                </a:cubicBezTo>
                <a:cubicBezTo>
                  <a:pt x="108769" y="38172"/>
                  <a:pt x="108769" y="38172"/>
                  <a:pt x="108769" y="38172"/>
                </a:cubicBezTo>
                <a:cubicBezTo>
                  <a:pt x="108769" y="38172"/>
                  <a:pt x="108769" y="38172"/>
                  <a:pt x="108769" y="38172"/>
                </a:cubicBezTo>
                <a:cubicBezTo>
                  <a:pt x="108491" y="38172"/>
                  <a:pt x="108213" y="38611"/>
                  <a:pt x="107929" y="38827"/>
                </a:cubicBezTo>
                <a:cubicBezTo>
                  <a:pt x="107929" y="39050"/>
                  <a:pt x="107791" y="39266"/>
                  <a:pt x="107652" y="39266"/>
                </a:cubicBezTo>
                <a:cubicBezTo>
                  <a:pt x="107652" y="39266"/>
                  <a:pt x="107652" y="39266"/>
                  <a:pt x="107652" y="39266"/>
                </a:cubicBezTo>
                <a:cubicBezTo>
                  <a:pt x="107513" y="39266"/>
                  <a:pt x="107513" y="39266"/>
                  <a:pt x="107374" y="39266"/>
                </a:cubicBezTo>
                <a:cubicBezTo>
                  <a:pt x="107374" y="39266"/>
                  <a:pt x="107235" y="39266"/>
                  <a:pt x="107235" y="39266"/>
                </a:cubicBezTo>
                <a:cubicBezTo>
                  <a:pt x="107096" y="39266"/>
                  <a:pt x="106957" y="39488"/>
                  <a:pt x="106818" y="39488"/>
                </a:cubicBezTo>
                <a:cubicBezTo>
                  <a:pt x="106679" y="39488"/>
                  <a:pt x="106679" y="39488"/>
                  <a:pt x="106540" y="39705"/>
                </a:cubicBezTo>
                <a:cubicBezTo>
                  <a:pt x="106540" y="39705"/>
                  <a:pt x="106401" y="39705"/>
                  <a:pt x="106401" y="39705"/>
                </a:cubicBezTo>
                <a:cubicBezTo>
                  <a:pt x="106262" y="39705"/>
                  <a:pt x="106123" y="39705"/>
                  <a:pt x="105984" y="39488"/>
                </a:cubicBezTo>
                <a:cubicBezTo>
                  <a:pt x="105984" y="39488"/>
                  <a:pt x="105846" y="39488"/>
                  <a:pt x="105707" y="39266"/>
                </a:cubicBezTo>
                <a:cubicBezTo>
                  <a:pt x="105012" y="39050"/>
                  <a:pt x="104456" y="38611"/>
                  <a:pt x="103901" y="37950"/>
                </a:cubicBezTo>
                <a:cubicBezTo>
                  <a:pt x="103762" y="37950"/>
                  <a:pt x="103762" y="37950"/>
                  <a:pt x="103762" y="37950"/>
                </a:cubicBezTo>
                <a:cubicBezTo>
                  <a:pt x="103200" y="37511"/>
                  <a:pt x="102645" y="37294"/>
                  <a:pt x="102228" y="37072"/>
                </a:cubicBezTo>
                <a:cubicBezTo>
                  <a:pt x="101950" y="37072"/>
                  <a:pt x="101672" y="36855"/>
                  <a:pt x="101394" y="36855"/>
                </a:cubicBezTo>
                <a:cubicBezTo>
                  <a:pt x="101116" y="36638"/>
                  <a:pt x="100978" y="36200"/>
                  <a:pt x="101116" y="35761"/>
                </a:cubicBezTo>
                <a:cubicBezTo>
                  <a:pt x="101116" y="35761"/>
                  <a:pt x="101255" y="35322"/>
                  <a:pt x="101255" y="35322"/>
                </a:cubicBezTo>
                <a:cubicBezTo>
                  <a:pt x="101533" y="34883"/>
                  <a:pt x="101950" y="34222"/>
                  <a:pt x="101672" y="33344"/>
                </a:cubicBezTo>
                <a:cubicBezTo>
                  <a:pt x="101672" y="33127"/>
                  <a:pt x="101533" y="33127"/>
                  <a:pt x="101533" y="32905"/>
                </a:cubicBezTo>
                <a:cubicBezTo>
                  <a:pt x="101672" y="32905"/>
                  <a:pt x="101950" y="32688"/>
                  <a:pt x="102089" y="32688"/>
                </a:cubicBezTo>
                <a:cubicBezTo>
                  <a:pt x="102367" y="32688"/>
                  <a:pt x="102506" y="32688"/>
                  <a:pt x="102645" y="32466"/>
                </a:cubicBezTo>
                <a:cubicBezTo>
                  <a:pt x="103200" y="32250"/>
                  <a:pt x="103623" y="31372"/>
                  <a:pt x="103623" y="30711"/>
                </a:cubicBezTo>
                <a:cubicBezTo>
                  <a:pt x="103623" y="30055"/>
                  <a:pt x="103345" y="29394"/>
                  <a:pt x="102923" y="28955"/>
                </a:cubicBezTo>
                <a:cubicBezTo>
                  <a:pt x="102645" y="28738"/>
                  <a:pt x="102506" y="28738"/>
                  <a:pt x="102228" y="28738"/>
                </a:cubicBezTo>
                <a:cubicBezTo>
                  <a:pt x="101811" y="28738"/>
                  <a:pt x="101533" y="28955"/>
                  <a:pt x="101116" y="29177"/>
                </a:cubicBezTo>
                <a:cubicBezTo>
                  <a:pt x="100839" y="29394"/>
                  <a:pt x="100700" y="29616"/>
                  <a:pt x="100422" y="29616"/>
                </a:cubicBezTo>
                <a:cubicBezTo>
                  <a:pt x="100283" y="29616"/>
                  <a:pt x="100144" y="29616"/>
                  <a:pt x="100005" y="29616"/>
                </a:cubicBezTo>
                <a:cubicBezTo>
                  <a:pt x="99866" y="29616"/>
                  <a:pt x="99866" y="29616"/>
                  <a:pt x="99727" y="29616"/>
                </a:cubicBezTo>
                <a:cubicBezTo>
                  <a:pt x="99727" y="29616"/>
                  <a:pt x="99727" y="29616"/>
                  <a:pt x="99727" y="29616"/>
                </a:cubicBezTo>
                <a:cubicBezTo>
                  <a:pt x="99727" y="29616"/>
                  <a:pt x="99727" y="29616"/>
                  <a:pt x="99866" y="29394"/>
                </a:cubicBezTo>
                <a:cubicBezTo>
                  <a:pt x="99866" y="28955"/>
                  <a:pt x="100283" y="28300"/>
                  <a:pt x="100700" y="28300"/>
                </a:cubicBezTo>
                <a:cubicBezTo>
                  <a:pt x="100700" y="28300"/>
                  <a:pt x="100839" y="28300"/>
                  <a:pt x="100839" y="28300"/>
                </a:cubicBezTo>
                <a:cubicBezTo>
                  <a:pt x="101116" y="28300"/>
                  <a:pt x="101811" y="28300"/>
                  <a:pt x="101950" y="27422"/>
                </a:cubicBezTo>
                <a:cubicBezTo>
                  <a:pt x="102089" y="26544"/>
                  <a:pt x="101811" y="25666"/>
                  <a:pt x="101116" y="24572"/>
                </a:cubicBezTo>
                <a:cubicBezTo>
                  <a:pt x="100839" y="24350"/>
                  <a:pt x="99727" y="23255"/>
                  <a:pt x="99033" y="23255"/>
                </a:cubicBezTo>
                <a:cubicBezTo>
                  <a:pt x="98477" y="23255"/>
                  <a:pt x="98193" y="23694"/>
                  <a:pt x="98193" y="24788"/>
                </a:cubicBezTo>
                <a:cubicBezTo>
                  <a:pt x="98193" y="24788"/>
                  <a:pt x="98193" y="25011"/>
                  <a:pt x="98193" y="25227"/>
                </a:cubicBezTo>
                <a:cubicBezTo>
                  <a:pt x="98193" y="25227"/>
                  <a:pt x="98055" y="25011"/>
                  <a:pt x="98055" y="25011"/>
                </a:cubicBezTo>
                <a:cubicBezTo>
                  <a:pt x="97916" y="24788"/>
                  <a:pt x="97916" y="24572"/>
                  <a:pt x="97777" y="24572"/>
                </a:cubicBezTo>
                <a:cubicBezTo>
                  <a:pt x="97777" y="24350"/>
                  <a:pt x="97916" y="23911"/>
                  <a:pt x="98055" y="23911"/>
                </a:cubicBezTo>
                <a:cubicBezTo>
                  <a:pt x="98055" y="23694"/>
                  <a:pt x="98193" y="23694"/>
                  <a:pt x="98193" y="23472"/>
                </a:cubicBezTo>
                <a:cubicBezTo>
                  <a:pt x="98193" y="23472"/>
                  <a:pt x="98193" y="23472"/>
                  <a:pt x="98193" y="23472"/>
                </a:cubicBezTo>
                <a:cubicBezTo>
                  <a:pt x="98332" y="23033"/>
                  <a:pt x="98755" y="22155"/>
                  <a:pt x="98332" y="21277"/>
                </a:cubicBezTo>
                <a:cubicBezTo>
                  <a:pt x="98055" y="20838"/>
                  <a:pt x="97638" y="20838"/>
                  <a:pt x="97499" y="20838"/>
                </a:cubicBezTo>
                <a:cubicBezTo>
                  <a:pt x="97499" y="20838"/>
                  <a:pt x="97360" y="20838"/>
                  <a:pt x="97221" y="20838"/>
                </a:cubicBezTo>
                <a:cubicBezTo>
                  <a:pt x="97221" y="20838"/>
                  <a:pt x="97082" y="20838"/>
                  <a:pt x="97082" y="20838"/>
                </a:cubicBezTo>
                <a:cubicBezTo>
                  <a:pt x="96943" y="20838"/>
                  <a:pt x="96943" y="20838"/>
                  <a:pt x="96943" y="20838"/>
                </a:cubicBezTo>
                <a:cubicBezTo>
                  <a:pt x="96943" y="20838"/>
                  <a:pt x="96804" y="20622"/>
                  <a:pt x="96665" y="20622"/>
                </a:cubicBezTo>
                <a:cubicBezTo>
                  <a:pt x="96526" y="20400"/>
                  <a:pt x="96387" y="20183"/>
                  <a:pt x="96110" y="20183"/>
                </a:cubicBezTo>
                <a:cubicBezTo>
                  <a:pt x="95971" y="20183"/>
                  <a:pt x="95971" y="20183"/>
                  <a:pt x="95832" y="20400"/>
                </a:cubicBezTo>
                <a:cubicBezTo>
                  <a:pt x="95832" y="20400"/>
                  <a:pt x="95693" y="20400"/>
                  <a:pt x="95554" y="20622"/>
                </a:cubicBezTo>
                <a:cubicBezTo>
                  <a:pt x="95554" y="20400"/>
                  <a:pt x="95554" y="20400"/>
                  <a:pt x="95554" y="20400"/>
                </a:cubicBezTo>
                <a:cubicBezTo>
                  <a:pt x="95276" y="20400"/>
                  <a:pt x="95276" y="20400"/>
                  <a:pt x="95276" y="20400"/>
                </a:cubicBezTo>
                <a:cubicBezTo>
                  <a:pt x="94998" y="20400"/>
                  <a:pt x="94720" y="20622"/>
                  <a:pt x="94442" y="20838"/>
                </a:cubicBezTo>
                <a:cubicBezTo>
                  <a:pt x="94442" y="20838"/>
                  <a:pt x="94442" y="20838"/>
                  <a:pt x="94442" y="20838"/>
                </a:cubicBezTo>
                <a:cubicBezTo>
                  <a:pt x="94303" y="21061"/>
                  <a:pt x="94165" y="21277"/>
                  <a:pt x="94026" y="21277"/>
                </a:cubicBezTo>
                <a:cubicBezTo>
                  <a:pt x="94026" y="21500"/>
                  <a:pt x="93887" y="21500"/>
                  <a:pt x="93887" y="21716"/>
                </a:cubicBezTo>
                <a:cubicBezTo>
                  <a:pt x="93887" y="21716"/>
                  <a:pt x="93887" y="21500"/>
                  <a:pt x="93887" y="21500"/>
                </a:cubicBezTo>
                <a:cubicBezTo>
                  <a:pt x="93887" y="21061"/>
                  <a:pt x="93887" y="19744"/>
                  <a:pt x="93186" y="19305"/>
                </a:cubicBezTo>
                <a:cubicBezTo>
                  <a:pt x="93186" y="19305"/>
                  <a:pt x="93048" y="19305"/>
                  <a:pt x="92909" y="19305"/>
                </a:cubicBezTo>
                <a:cubicBezTo>
                  <a:pt x="92353" y="19305"/>
                  <a:pt x="92214" y="20183"/>
                  <a:pt x="91936" y="20838"/>
                </a:cubicBezTo>
                <a:cubicBezTo>
                  <a:pt x="91936" y="21061"/>
                  <a:pt x="91936" y="21277"/>
                  <a:pt x="91936" y="21277"/>
                </a:cubicBezTo>
                <a:cubicBezTo>
                  <a:pt x="91797" y="21500"/>
                  <a:pt x="91797" y="21716"/>
                  <a:pt x="91658" y="21716"/>
                </a:cubicBezTo>
                <a:cubicBezTo>
                  <a:pt x="91519" y="22155"/>
                  <a:pt x="91242" y="22816"/>
                  <a:pt x="91103" y="22816"/>
                </a:cubicBezTo>
                <a:cubicBezTo>
                  <a:pt x="90964" y="22816"/>
                  <a:pt x="90964" y="22816"/>
                  <a:pt x="90964" y="22816"/>
                </a:cubicBezTo>
                <a:cubicBezTo>
                  <a:pt x="90964" y="22816"/>
                  <a:pt x="90825" y="22594"/>
                  <a:pt x="90964" y="22155"/>
                </a:cubicBezTo>
                <a:cubicBezTo>
                  <a:pt x="91103" y="21500"/>
                  <a:pt x="91242" y="21277"/>
                  <a:pt x="91242" y="21061"/>
                </a:cubicBezTo>
                <a:cubicBezTo>
                  <a:pt x="91658" y="20838"/>
                  <a:pt x="92214" y="20183"/>
                  <a:pt x="92492" y="19083"/>
                </a:cubicBezTo>
                <a:cubicBezTo>
                  <a:pt x="92631" y="18644"/>
                  <a:pt x="92492" y="18211"/>
                  <a:pt x="92353" y="17988"/>
                </a:cubicBezTo>
                <a:cubicBezTo>
                  <a:pt x="92214" y="17550"/>
                  <a:pt x="91936" y="17333"/>
                  <a:pt x="91658" y="17111"/>
                </a:cubicBezTo>
                <a:cubicBezTo>
                  <a:pt x="91658" y="17111"/>
                  <a:pt x="91519" y="17111"/>
                  <a:pt x="91519" y="17111"/>
                </a:cubicBezTo>
                <a:cubicBezTo>
                  <a:pt x="91380" y="17111"/>
                  <a:pt x="91380" y="16894"/>
                  <a:pt x="91242" y="16894"/>
                </a:cubicBezTo>
                <a:cubicBezTo>
                  <a:pt x="90964" y="16672"/>
                  <a:pt x="90547" y="16233"/>
                  <a:pt x="90130" y="16233"/>
                </a:cubicBezTo>
                <a:cubicBezTo>
                  <a:pt x="89991" y="16016"/>
                  <a:pt x="89852" y="16016"/>
                  <a:pt x="89713" y="16016"/>
                </a:cubicBezTo>
                <a:cubicBezTo>
                  <a:pt x="89297" y="16016"/>
                  <a:pt x="89019" y="16233"/>
                  <a:pt x="88735" y="16672"/>
                </a:cubicBezTo>
                <a:cubicBezTo>
                  <a:pt x="88596" y="17111"/>
                  <a:pt x="88596" y="17550"/>
                  <a:pt x="88596" y="17988"/>
                </a:cubicBezTo>
                <a:cubicBezTo>
                  <a:pt x="88596" y="18211"/>
                  <a:pt x="88596" y="18427"/>
                  <a:pt x="88596" y="18644"/>
                </a:cubicBezTo>
                <a:cubicBezTo>
                  <a:pt x="88596" y="18866"/>
                  <a:pt x="88457" y="19083"/>
                  <a:pt x="88457" y="19083"/>
                </a:cubicBezTo>
                <a:cubicBezTo>
                  <a:pt x="88457" y="19083"/>
                  <a:pt x="88457" y="18866"/>
                  <a:pt x="88318" y="18866"/>
                </a:cubicBezTo>
                <a:cubicBezTo>
                  <a:pt x="88180" y="17988"/>
                  <a:pt x="87902" y="16894"/>
                  <a:pt x="87207" y="16672"/>
                </a:cubicBezTo>
                <a:cubicBezTo>
                  <a:pt x="87068" y="16672"/>
                  <a:pt x="87068" y="16672"/>
                  <a:pt x="86929" y="16672"/>
                </a:cubicBezTo>
                <a:cubicBezTo>
                  <a:pt x="86651" y="16672"/>
                  <a:pt x="86373" y="16894"/>
                  <a:pt x="86096" y="17111"/>
                </a:cubicBezTo>
                <a:cubicBezTo>
                  <a:pt x="86096" y="17111"/>
                  <a:pt x="85957" y="17333"/>
                  <a:pt x="85818" y="17333"/>
                </a:cubicBezTo>
                <a:cubicBezTo>
                  <a:pt x="85957" y="17333"/>
                  <a:pt x="85957" y="17111"/>
                  <a:pt x="85957" y="16894"/>
                </a:cubicBezTo>
                <a:cubicBezTo>
                  <a:pt x="86235" y="16455"/>
                  <a:pt x="86512" y="15794"/>
                  <a:pt x="86373" y="15355"/>
                </a:cubicBezTo>
                <a:cubicBezTo>
                  <a:pt x="86373" y="14038"/>
                  <a:pt x="85679" y="13822"/>
                  <a:pt x="85401" y="13822"/>
                </a:cubicBezTo>
                <a:cubicBezTo>
                  <a:pt x="84984" y="13822"/>
                  <a:pt x="84845" y="13600"/>
                  <a:pt x="84706" y="13383"/>
                </a:cubicBezTo>
                <a:cubicBezTo>
                  <a:pt x="84706" y="13161"/>
                  <a:pt x="84567" y="12944"/>
                  <a:pt x="84567" y="12722"/>
                </a:cubicBezTo>
                <a:cubicBezTo>
                  <a:pt x="84567" y="12283"/>
                  <a:pt x="84429" y="12066"/>
                  <a:pt x="84429" y="11844"/>
                </a:cubicBezTo>
                <a:cubicBezTo>
                  <a:pt x="84151" y="10966"/>
                  <a:pt x="83450" y="10311"/>
                  <a:pt x="82895" y="10088"/>
                </a:cubicBezTo>
                <a:cubicBezTo>
                  <a:pt x="82895" y="10088"/>
                  <a:pt x="82756" y="10088"/>
                  <a:pt x="82756" y="10088"/>
                </a:cubicBezTo>
                <a:cubicBezTo>
                  <a:pt x="82617" y="10088"/>
                  <a:pt x="82478" y="10088"/>
                  <a:pt x="82478" y="10311"/>
                </a:cubicBezTo>
                <a:cubicBezTo>
                  <a:pt x="82339" y="10311"/>
                  <a:pt x="82200" y="10311"/>
                  <a:pt x="82200" y="10311"/>
                </a:cubicBezTo>
                <a:cubicBezTo>
                  <a:pt x="82061" y="10311"/>
                  <a:pt x="82061" y="10311"/>
                  <a:pt x="81922" y="10311"/>
                </a:cubicBezTo>
                <a:cubicBezTo>
                  <a:pt x="81783" y="10088"/>
                  <a:pt x="81644" y="10088"/>
                  <a:pt x="81505" y="9872"/>
                </a:cubicBezTo>
                <a:cubicBezTo>
                  <a:pt x="81228" y="9650"/>
                  <a:pt x="80811" y="9433"/>
                  <a:pt x="80394" y="9433"/>
                </a:cubicBezTo>
                <a:cubicBezTo>
                  <a:pt x="80394" y="9433"/>
                  <a:pt x="80255" y="9433"/>
                  <a:pt x="80116" y="9650"/>
                </a:cubicBezTo>
                <a:cubicBezTo>
                  <a:pt x="79560" y="9650"/>
                  <a:pt x="78999" y="10311"/>
                  <a:pt x="78444" y="11405"/>
                </a:cubicBezTo>
                <a:cubicBezTo>
                  <a:pt x="78027" y="12505"/>
                  <a:pt x="77888" y="13161"/>
                  <a:pt x="78444" y="14261"/>
                </a:cubicBezTo>
                <a:cubicBezTo>
                  <a:pt x="78444" y="14261"/>
                  <a:pt x="78444" y="14261"/>
                  <a:pt x="78444" y="14261"/>
                </a:cubicBezTo>
                <a:cubicBezTo>
                  <a:pt x="78305" y="14477"/>
                  <a:pt x="78166" y="14477"/>
                  <a:pt x="78027" y="14700"/>
                </a:cubicBezTo>
                <a:cubicBezTo>
                  <a:pt x="77888" y="14261"/>
                  <a:pt x="77471" y="14038"/>
                  <a:pt x="77193" y="14038"/>
                </a:cubicBezTo>
                <a:cubicBezTo>
                  <a:pt x="77193" y="14038"/>
                  <a:pt x="77054" y="14038"/>
                  <a:pt x="77054" y="13822"/>
                </a:cubicBezTo>
                <a:cubicBezTo>
                  <a:pt x="76915" y="13822"/>
                  <a:pt x="76637" y="13822"/>
                  <a:pt x="76499" y="13822"/>
                </a:cubicBezTo>
                <a:cubicBezTo>
                  <a:pt x="76360" y="13822"/>
                  <a:pt x="76360" y="13822"/>
                  <a:pt x="76360" y="13822"/>
                </a:cubicBezTo>
                <a:cubicBezTo>
                  <a:pt x="76360" y="13822"/>
                  <a:pt x="76360" y="13822"/>
                  <a:pt x="76360" y="13822"/>
                </a:cubicBezTo>
                <a:cubicBezTo>
                  <a:pt x="75804" y="13822"/>
                  <a:pt x="75665" y="14700"/>
                  <a:pt x="75665" y="15355"/>
                </a:cubicBezTo>
                <a:cubicBezTo>
                  <a:pt x="75526" y="15355"/>
                  <a:pt x="75526" y="15577"/>
                  <a:pt x="75526" y="15577"/>
                </a:cubicBezTo>
                <a:cubicBezTo>
                  <a:pt x="75387" y="16233"/>
                  <a:pt x="75248" y="16672"/>
                  <a:pt x="75248" y="16894"/>
                </a:cubicBezTo>
                <a:cubicBezTo>
                  <a:pt x="75109" y="16672"/>
                  <a:pt x="75109" y="16233"/>
                  <a:pt x="75109" y="15794"/>
                </a:cubicBezTo>
                <a:cubicBezTo>
                  <a:pt x="75109" y="15794"/>
                  <a:pt x="75109" y="15577"/>
                  <a:pt x="75109" y="15577"/>
                </a:cubicBezTo>
                <a:cubicBezTo>
                  <a:pt x="75109" y="15355"/>
                  <a:pt x="75109" y="15138"/>
                  <a:pt x="75109" y="15138"/>
                </a:cubicBezTo>
                <a:cubicBezTo>
                  <a:pt x="75109" y="14477"/>
                  <a:pt x="74970" y="14038"/>
                  <a:pt x="75109" y="13600"/>
                </a:cubicBezTo>
                <a:cubicBezTo>
                  <a:pt x="75109" y="13600"/>
                  <a:pt x="75109" y="13600"/>
                  <a:pt x="75248" y="13383"/>
                </a:cubicBezTo>
                <a:cubicBezTo>
                  <a:pt x="75387" y="13161"/>
                  <a:pt x="75526" y="13161"/>
                  <a:pt x="75526" y="12722"/>
                </a:cubicBezTo>
                <a:cubicBezTo>
                  <a:pt x="76082" y="11405"/>
                  <a:pt x="75526" y="10311"/>
                  <a:pt x="75248" y="9433"/>
                </a:cubicBezTo>
                <a:cubicBezTo>
                  <a:pt x="75109" y="9216"/>
                  <a:pt x="74970" y="8994"/>
                  <a:pt x="74970" y="8777"/>
                </a:cubicBezTo>
                <a:cubicBezTo>
                  <a:pt x="74831" y="8338"/>
                  <a:pt x="74692" y="8116"/>
                  <a:pt x="74554" y="7900"/>
                </a:cubicBezTo>
                <a:cubicBezTo>
                  <a:pt x="74409" y="7461"/>
                  <a:pt x="74270" y="7238"/>
                  <a:pt x="74131" y="7022"/>
                </a:cubicBezTo>
                <a:cubicBezTo>
                  <a:pt x="74131" y="6800"/>
                  <a:pt x="74131" y="6583"/>
                  <a:pt x="74131" y="6361"/>
                </a:cubicBezTo>
                <a:cubicBezTo>
                  <a:pt x="73992" y="6144"/>
                  <a:pt x="73992" y="5922"/>
                  <a:pt x="73992" y="5705"/>
                </a:cubicBezTo>
                <a:cubicBezTo>
                  <a:pt x="73853" y="4605"/>
                  <a:pt x="73298" y="3511"/>
                  <a:pt x="72742" y="3072"/>
                </a:cubicBezTo>
                <a:cubicBezTo>
                  <a:pt x="72603" y="2850"/>
                  <a:pt x="72464" y="2850"/>
                  <a:pt x="72186" y="2850"/>
                </a:cubicBezTo>
                <a:cubicBezTo>
                  <a:pt x="71908" y="2850"/>
                  <a:pt x="71631" y="3072"/>
                  <a:pt x="71353" y="3288"/>
                </a:cubicBezTo>
                <a:cubicBezTo>
                  <a:pt x="71214" y="3511"/>
                  <a:pt x="71075" y="3511"/>
                  <a:pt x="70936" y="3727"/>
                </a:cubicBezTo>
                <a:cubicBezTo>
                  <a:pt x="70797" y="3727"/>
                  <a:pt x="70797" y="3727"/>
                  <a:pt x="70658" y="3727"/>
                </a:cubicBezTo>
                <a:cubicBezTo>
                  <a:pt x="70380" y="3950"/>
                  <a:pt x="70102" y="3950"/>
                  <a:pt x="69686" y="4388"/>
                </a:cubicBezTo>
                <a:cubicBezTo>
                  <a:pt x="68985" y="5044"/>
                  <a:pt x="68291" y="6144"/>
                  <a:pt x="67735" y="7238"/>
                </a:cubicBezTo>
                <a:cubicBezTo>
                  <a:pt x="66624" y="9433"/>
                  <a:pt x="65790" y="12505"/>
                  <a:pt x="66624" y="14700"/>
                </a:cubicBezTo>
                <a:cubicBezTo>
                  <a:pt x="66762" y="14916"/>
                  <a:pt x="67040" y="15355"/>
                  <a:pt x="67318" y="15577"/>
                </a:cubicBezTo>
                <a:cubicBezTo>
                  <a:pt x="67457" y="15794"/>
                  <a:pt x="67874" y="16233"/>
                  <a:pt x="68013" y="16455"/>
                </a:cubicBezTo>
                <a:cubicBezTo>
                  <a:pt x="67874" y="16672"/>
                  <a:pt x="67874" y="16672"/>
                  <a:pt x="67735" y="16672"/>
                </a:cubicBezTo>
                <a:cubicBezTo>
                  <a:pt x="67735" y="16672"/>
                  <a:pt x="67596" y="16894"/>
                  <a:pt x="67596" y="16894"/>
                </a:cubicBezTo>
                <a:cubicBezTo>
                  <a:pt x="67318" y="17333"/>
                  <a:pt x="66901" y="17772"/>
                  <a:pt x="66624" y="18644"/>
                </a:cubicBezTo>
                <a:cubicBezTo>
                  <a:pt x="66207" y="20622"/>
                  <a:pt x="67457" y="21938"/>
                  <a:pt x="68013" y="22377"/>
                </a:cubicBezTo>
                <a:cubicBezTo>
                  <a:pt x="68569" y="23033"/>
                  <a:pt x="68846" y="23255"/>
                  <a:pt x="68707" y="24133"/>
                </a:cubicBezTo>
                <a:cubicBezTo>
                  <a:pt x="68707" y="24350"/>
                  <a:pt x="68707" y="24350"/>
                  <a:pt x="68707" y="24572"/>
                </a:cubicBezTo>
                <a:cubicBezTo>
                  <a:pt x="68707" y="23694"/>
                  <a:pt x="68152" y="23255"/>
                  <a:pt x="67735" y="22816"/>
                </a:cubicBezTo>
                <a:cubicBezTo>
                  <a:pt x="67596" y="22594"/>
                  <a:pt x="67318" y="22377"/>
                  <a:pt x="67179" y="22155"/>
                </a:cubicBezTo>
                <a:cubicBezTo>
                  <a:pt x="67040" y="21938"/>
                  <a:pt x="66901" y="21277"/>
                  <a:pt x="66762" y="20838"/>
                </a:cubicBezTo>
                <a:cubicBezTo>
                  <a:pt x="66762" y="20622"/>
                  <a:pt x="66624" y="20400"/>
                  <a:pt x="66485" y="19961"/>
                </a:cubicBezTo>
                <a:cubicBezTo>
                  <a:pt x="66485" y="19744"/>
                  <a:pt x="66485" y="19744"/>
                  <a:pt x="66485" y="19744"/>
                </a:cubicBezTo>
                <a:cubicBezTo>
                  <a:pt x="66207" y="19083"/>
                  <a:pt x="66068" y="18866"/>
                  <a:pt x="66068" y="18211"/>
                </a:cubicBezTo>
                <a:cubicBezTo>
                  <a:pt x="66068" y="17772"/>
                  <a:pt x="66068" y="17550"/>
                  <a:pt x="66207" y="17111"/>
                </a:cubicBezTo>
                <a:cubicBezTo>
                  <a:pt x="66207" y="16016"/>
                  <a:pt x="66346" y="14916"/>
                  <a:pt x="65790" y="13600"/>
                </a:cubicBezTo>
                <a:cubicBezTo>
                  <a:pt x="65790" y="13600"/>
                  <a:pt x="65651" y="13383"/>
                  <a:pt x="65651" y="13383"/>
                </a:cubicBezTo>
                <a:cubicBezTo>
                  <a:pt x="65512" y="13161"/>
                  <a:pt x="65512" y="12944"/>
                  <a:pt x="65512" y="12722"/>
                </a:cubicBezTo>
                <a:cubicBezTo>
                  <a:pt x="65512" y="12066"/>
                  <a:pt x="65651" y="11188"/>
                  <a:pt x="65790" y="10750"/>
                </a:cubicBezTo>
                <a:cubicBezTo>
                  <a:pt x="65929" y="10088"/>
                  <a:pt x="66068" y="9433"/>
                  <a:pt x="66346" y="8994"/>
                </a:cubicBezTo>
                <a:cubicBezTo>
                  <a:pt x="66346" y="8777"/>
                  <a:pt x="66485" y="8555"/>
                  <a:pt x="66485" y="8338"/>
                </a:cubicBezTo>
                <a:cubicBezTo>
                  <a:pt x="66624" y="7900"/>
                  <a:pt x="66901" y="7238"/>
                  <a:pt x="67179" y="6800"/>
                </a:cubicBezTo>
                <a:cubicBezTo>
                  <a:pt x="67179" y="6583"/>
                  <a:pt x="67318" y="6583"/>
                  <a:pt x="67457" y="6361"/>
                </a:cubicBezTo>
                <a:cubicBezTo>
                  <a:pt x="67735" y="5483"/>
                  <a:pt x="68013" y="4827"/>
                  <a:pt x="68013" y="3727"/>
                </a:cubicBezTo>
                <a:cubicBezTo>
                  <a:pt x="67874" y="3072"/>
                  <a:pt x="67874" y="3072"/>
                  <a:pt x="67874" y="3072"/>
                </a:cubicBezTo>
                <a:cubicBezTo>
                  <a:pt x="67596" y="3072"/>
                  <a:pt x="67596" y="3072"/>
                  <a:pt x="67596" y="3072"/>
                </a:cubicBezTo>
                <a:cubicBezTo>
                  <a:pt x="66901" y="3072"/>
                  <a:pt x="66346" y="3072"/>
                  <a:pt x="65790" y="2850"/>
                </a:cubicBezTo>
                <a:cubicBezTo>
                  <a:pt x="65373" y="2850"/>
                  <a:pt x="65373" y="2850"/>
                  <a:pt x="65373" y="2850"/>
                </a:cubicBezTo>
                <a:cubicBezTo>
                  <a:pt x="65234" y="2850"/>
                  <a:pt x="65095" y="2850"/>
                  <a:pt x="64956" y="2850"/>
                </a:cubicBezTo>
                <a:cubicBezTo>
                  <a:pt x="64534" y="2850"/>
                  <a:pt x="64256" y="2850"/>
                  <a:pt x="63978" y="3288"/>
                </a:cubicBezTo>
                <a:cubicBezTo>
                  <a:pt x="63839" y="3511"/>
                  <a:pt x="63839" y="3511"/>
                  <a:pt x="63701" y="3727"/>
                </a:cubicBezTo>
                <a:cubicBezTo>
                  <a:pt x="63284" y="4166"/>
                  <a:pt x="62728" y="4827"/>
                  <a:pt x="62450" y="5483"/>
                </a:cubicBezTo>
                <a:cubicBezTo>
                  <a:pt x="62311" y="5922"/>
                  <a:pt x="62311" y="5922"/>
                  <a:pt x="62311" y="5922"/>
                </a:cubicBezTo>
                <a:cubicBezTo>
                  <a:pt x="61617" y="7900"/>
                  <a:pt x="60783" y="9650"/>
                  <a:pt x="60366" y="11844"/>
                </a:cubicBezTo>
                <a:cubicBezTo>
                  <a:pt x="59805" y="14916"/>
                  <a:pt x="59249" y="19522"/>
                  <a:pt x="59527" y="23694"/>
                </a:cubicBezTo>
                <a:cubicBezTo>
                  <a:pt x="59805" y="25227"/>
                  <a:pt x="60366" y="26105"/>
                  <a:pt x="61339" y="26544"/>
                </a:cubicBezTo>
                <a:cubicBezTo>
                  <a:pt x="61756" y="26766"/>
                  <a:pt x="62033" y="26766"/>
                  <a:pt x="62450" y="26766"/>
                </a:cubicBezTo>
                <a:cubicBezTo>
                  <a:pt x="62589" y="26766"/>
                  <a:pt x="62589" y="26766"/>
                  <a:pt x="62589" y="26766"/>
                </a:cubicBezTo>
                <a:cubicBezTo>
                  <a:pt x="63145" y="26766"/>
                  <a:pt x="64117" y="27644"/>
                  <a:pt x="64117" y="28300"/>
                </a:cubicBezTo>
                <a:cubicBezTo>
                  <a:pt x="64117" y="28300"/>
                  <a:pt x="64117" y="28300"/>
                  <a:pt x="63978" y="28300"/>
                </a:cubicBezTo>
                <a:cubicBezTo>
                  <a:pt x="63701" y="28300"/>
                  <a:pt x="63006" y="27861"/>
                  <a:pt x="62867" y="27644"/>
                </a:cubicBezTo>
                <a:cubicBezTo>
                  <a:pt x="62867" y="27644"/>
                  <a:pt x="62589" y="27644"/>
                  <a:pt x="62450" y="27422"/>
                </a:cubicBezTo>
                <a:cubicBezTo>
                  <a:pt x="62172" y="27205"/>
                  <a:pt x="61617" y="26983"/>
                  <a:pt x="61200" y="26983"/>
                </a:cubicBezTo>
                <a:cubicBezTo>
                  <a:pt x="60922" y="26983"/>
                  <a:pt x="60783" y="27205"/>
                  <a:pt x="60644" y="27422"/>
                </a:cubicBezTo>
                <a:cubicBezTo>
                  <a:pt x="59944" y="28300"/>
                  <a:pt x="60366" y="29394"/>
                  <a:pt x="60644" y="30055"/>
                </a:cubicBezTo>
                <a:cubicBezTo>
                  <a:pt x="60783" y="30272"/>
                  <a:pt x="60783" y="30494"/>
                  <a:pt x="60783" y="30494"/>
                </a:cubicBezTo>
                <a:cubicBezTo>
                  <a:pt x="61061" y="31811"/>
                  <a:pt x="61478" y="32250"/>
                  <a:pt x="62033" y="33127"/>
                </a:cubicBezTo>
                <a:cubicBezTo>
                  <a:pt x="62867" y="34222"/>
                  <a:pt x="63978" y="34444"/>
                  <a:pt x="64395" y="34444"/>
                </a:cubicBezTo>
                <a:cubicBezTo>
                  <a:pt x="64395" y="34444"/>
                  <a:pt x="64534" y="34444"/>
                  <a:pt x="64534" y="34444"/>
                </a:cubicBezTo>
                <a:cubicBezTo>
                  <a:pt x="64812" y="34444"/>
                  <a:pt x="65095" y="34444"/>
                  <a:pt x="65234" y="34222"/>
                </a:cubicBezTo>
                <a:cubicBezTo>
                  <a:pt x="65373" y="34222"/>
                  <a:pt x="65512" y="34222"/>
                  <a:pt x="65651" y="34222"/>
                </a:cubicBezTo>
                <a:cubicBezTo>
                  <a:pt x="65651" y="34222"/>
                  <a:pt x="65790" y="34222"/>
                  <a:pt x="65929" y="34661"/>
                </a:cubicBezTo>
                <a:cubicBezTo>
                  <a:pt x="66068" y="34883"/>
                  <a:pt x="66068" y="34883"/>
                  <a:pt x="66068" y="34883"/>
                </a:cubicBezTo>
                <a:cubicBezTo>
                  <a:pt x="66346" y="35538"/>
                  <a:pt x="66762" y="36416"/>
                  <a:pt x="67318" y="36638"/>
                </a:cubicBezTo>
                <a:cubicBezTo>
                  <a:pt x="67457" y="36638"/>
                  <a:pt x="67457" y="36638"/>
                  <a:pt x="67596" y="36638"/>
                </a:cubicBezTo>
                <a:cubicBezTo>
                  <a:pt x="67874" y="36638"/>
                  <a:pt x="68013" y="36416"/>
                  <a:pt x="68291" y="36416"/>
                </a:cubicBezTo>
                <a:cubicBezTo>
                  <a:pt x="68430" y="36200"/>
                  <a:pt x="68569" y="36200"/>
                  <a:pt x="68707" y="36200"/>
                </a:cubicBezTo>
                <a:cubicBezTo>
                  <a:pt x="68707" y="36200"/>
                  <a:pt x="68846" y="36200"/>
                  <a:pt x="68846" y="36200"/>
                </a:cubicBezTo>
                <a:cubicBezTo>
                  <a:pt x="69263" y="36416"/>
                  <a:pt x="69263" y="36416"/>
                  <a:pt x="69263" y="36416"/>
                </a:cubicBezTo>
                <a:cubicBezTo>
                  <a:pt x="69541" y="36416"/>
                  <a:pt x="69824" y="36638"/>
                  <a:pt x="70241" y="36638"/>
                </a:cubicBezTo>
                <a:cubicBezTo>
                  <a:pt x="69963" y="36638"/>
                  <a:pt x="69686" y="36855"/>
                  <a:pt x="69541" y="36855"/>
                </a:cubicBezTo>
                <a:cubicBezTo>
                  <a:pt x="69402" y="37072"/>
                  <a:pt x="69402" y="37072"/>
                  <a:pt x="69263" y="37072"/>
                </a:cubicBezTo>
                <a:cubicBezTo>
                  <a:pt x="69124" y="37072"/>
                  <a:pt x="68985" y="37072"/>
                  <a:pt x="68846" y="37072"/>
                </a:cubicBezTo>
                <a:cubicBezTo>
                  <a:pt x="68846" y="37072"/>
                  <a:pt x="68846" y="37072"/>
                  <a:pt x="68846" y="37072"/>
                </a:cubicBezTo>
                <a:cubicBezTo>
                  <a:pt x="68846" y="37072"/>
                  <a:pt x="68707" y="37072"/>
                  <a:pt x="68707" y="37072"/>
                </a:cubicBezTo>
                <a:cubicBezTo>
                  <a:pt x="68707" y="37072"/>
                  <a:pt x="68569" y="37072"/>
                  <a:pt x="68430" y="37072"/>
                </a:cubicBezTo>
                <a:cubicBezTo>
                  <a:pt x="68430" y="37072"/>
                  <a:pt x="68291" y="37072"/>
                  <a:pt x="68291" y="37072"/>
                </a:cubicBezTo>
                <a:cubicBezTo>
                  <a:pt x="67735" y="37511"/>
                  <a:pt x="67735" y="38611"/>
                  <a:pt x="67874" y="39705"/>
                </a:cubicBezTo>
                <a:cubicBezTo>
                  <a:pt x="67874" y="39705"/>
                  <a:pt x="67874" y="39927"/>
                  <a:pt x="67874" y="39927"/>
                </a:cubicBezTo>
                <a:cubicBezTo>
                  <a:pt x="67874" y="40805"/>
                  <a:pt x="67874" y="41683"/>
                  <a:pt x="68013" y="42338"/>
                </a:cubicBezTo>
                <a:cubicBezTo>
                  <a:pt x="68152" y="43438"/>
                  <a:pt x="68707" y="43655"/>
                  <a:pt x="69124" y="43655"/>
                </a:cubicBezTo>
                <a:cubicBezTo>
                  <a:pt x="69124" y="43877"/>
                  <a:pt x="69124" y="43877"/>
                  <a:pt x="69124" y="44094"/>
                </a:cubicBezTo>
                <a:cubicBezTo>
                  <a:pt x="69124" y="44094"/>
                  <a:pt x="69124" y="44316"/>
                  <a:pt x="69124" y="44533"/>
                </a:cubicBezTo>
                <a:cubicBezTo>
                  <a:pt x="69124" y="44533"/>
                  <a:pt x="69124" y="44755"/>
                  <a:pt x="69124" y="44755"/>
                </a:cubicBezTo>
                <a:cubicBezTo>
                  <a:pt x="69124" y="45194"/>
                  <a:pt x="69124" y="45850"/>
                  <a:pt x="68985" y="46072"/>
                </a:cubicBezTo>
                <a:cubicBezTo>
                  <a:pt x="68846" y="46072"/>
                  <a:pt x="68707" y="46288"/>
                  <a:pt x="68707" y="46288"/>
                </a:cubicBezTo>
                <a:cubicBezTo>
                  <a:pt x="68430" y="46505"/>
                  <a:pt x="68013" y="46727"/>
                  <a:pt x="67874" y="47166"/>
                </a:cubicBezTo>
                <a:cubicBezTo>
                  <a:pt x="67735" y="47605"/>
                  <a:pt x="67735" y="48261"/>
                  <a:pt x="67735" y="48922"/>
                </a:cubicBezTo>
                <a:cubicBezTo>
                  <a:pt x="67735" y="49138"/>
                  <a:pt x="67735" y="49361"/>
                  <a:pt x="67596" y="49577"/>
                </a:cubicBezTo>
                <a:cubicBezTo>
                  <a:pt x="67596" y="50238"/>
                  <a:pt x="67596" y="50677"/>
                  <a:pt x="67596" y="51333"/>
                </a:cubicBezTo>
                <a:cubicBezTo>
                  <a:pt x="67596" y="51994"/>
                  <a:pt x="67596" y="52650"/>
                  <a:pt x="67457" y="53311"/>
                </a:cubicBezTo>
                <a:cubicBezTo>
                  <a:pt x="67457" y="53311"/>
                  <a:pt x="67457" y="53311"/>
                  <a:pt x="67318" y="53311"/>
                </a:cubicBezTo>
                <a:cubicBezTo>
                  <a:pt x="67318" y="53527"/>
                  <a:pt x="67318" y="53527"/>
                  <a:pt x="67179" y="53527"/>
                </a:cubicBezTo>
                <a:cubicBezTo>
                  <a:pt x="66901" y="53966"/>
                  <a:pt x="66624" y="54844"/>
                  <a:pt x="66485" y="55722"/>
                </a:cubicBezTo>
                <a:cubicBezTo>
                  <a:pt x="66485" y="55938"/>
                  <a:pt x="66485" y="56377"/>
                  <a:pt x="66485" y="56600"/>
                </a:cubicBezTo>
                <a:cubicBezTo>
                  <a:pt x="66485" y="57038"/>
                  <a:pt x="66485" y="57477"/>
                  <a:pt x="66485" y="57694"/>
                </a:cubicBezTo>
                <a:cubicBezTo>
                  <a:pt x="66346" y="57694"/>
                  <a:pt x="66346" y="57916"/>
                  <a:pt x="66207" y="57916"/>
                </a:cubicBezTo>
                <a:cubicBezTo>
                  <a:pt x="66068" y="57916"/>
                  <a:pt x="65929" y="58133"/>
                  <a:pt x="65790" y="58355"/>
                </a:cubicBezTo>
                <a:cubicBezTo>
                  <a:pt x="65651" y="58572"/>
                  <a:pt x="65512" y="58794"/>
                  <a:pt x="65512" y="59011"/>
                </a:cubicBezTo>
                <a:cubicBezTo>
                  <a:pt x="65373" y="58794"/>
                  <a:pt x="65234" y="58355"/>
                  <a:pt x="65095" y="57916"/>
                </a:cubicBezTo>
                <a:cubicBezTo>
                  <a:pt x="64956" y="57477"/>
                  <a:pt x="64673" y="57038"/>
                  <a:pt x="64395" y="56600"/>
                </a:cubicBezTo>
                <a:cubicBezTo>
                  <a:pt x="64395" y="56600"/>
                  <a:pt x="64395" y="56600"/>
                  <a:pt x="64395" y="56600"/>
                </a:cubicBezTo>
                <a:cubicBezTo>
                  <a:pt x="64117" y="56377"/>
                  <a:pt x="63978" y="55938"/>
                  <a:pt x="63839" y="55500"/>
                </a:cubicBezTo>
                <a:cubicBezTo>
                  <a:pt x="63701" y="55066"/>
                  <a:pt x="63562" y="55066"/>
                  <a:pt x="63562" y="54844"/>
                </a:cubicBezTo>
                <a:cubicBezTo>
                  <a:pt x="63562" y="54405"/>
                  <a:pt x="63562" y="54405"/>
                  <a:pt x="63562" y="54405"/>
                </a:cubicBezTo>
                <a:cubicBezTo>
                  <a:pt x="63701" y="53966"/>
                  <a:pt x="63701" y="53311"/>
                  <a:pt x="63562" y="52872"/>
                </a:cubicBezTo>
                <a:cubicBezTo>
                  <a:pt x="63562" y="52650"/>
                  <a:pt x="63562" y="52650"/>
                  <a:pt x="63562" y="52650"/>
                </a:cubicBezTo>
                <a:cubicBezTo>
                  <a:pt x="63562" y="52433"/>
                  <a:pt x="63423" y="51994"/>
                  <a:pt x="63423" y="51994"/>
                </a:cubicBezTo>
                <a:cubicBezTo>
                  <a:pt x="63562" y="51772"/>
                  <a:pt x="63701" y="51555"/>
                  <a:pt x="63701" y="51333"/>
                </a:cubicBezTo>
                <a:cubicBezTo>
                  <a:pt x="63839" y="51116"/>
                  <a:pt x="63839" y="51116"/>
                  <a:pt x="63839" y="51116"/>
                </a:cubicBezTo>
                <a:cubicBezTo>
                  <a:pt x="64117" y="50677"/>
                  <a:pt x="64256" y="50016"/>
                  <a:pt x="64256" y="49577"/>
                </a:cubicBezTo>
                <a:cubicBezTo>
                  <a:pt x="64256" y="49361"/>
                  <a:pt x="64256" y="49138"/>
                  <a:pt x="64256" y="48922"/>
                </a:cubicBezTo>
                <a:cubicBezTo>
                  <a:pt x="64256" y="48261"/>
                  <a:pt x="64395" y="47383"/>
                  <a:pt x="64117" y="46505"/>
                </a:cubicBezTo>
                <a:cubicBezTo>
                  <a:pt x="63978" y="46288"/>
                  <a:pt x="63839" y="46072"/>
                  <a:pt x="63839" y="45850"/>
                </a:cubicBezTo>
                <a:cubicBezTo>
                  <a:pt x="63701" y="45633"/>
                  <a:pt x="63701" y="45633"/>
                  <a:pt x="63562" y="45411"/>
                </a:cubicBezTo>
                <a:cubicBezTo>
                  <a:pt x="63423" y="44972"/>
                  <a:pt x="63145" y="44755"/>
                  <a:pt x="62867" y="44316"/>
                </a:cubicBezTo>
                <a:cubicBezTo>
                  <a:pt x="62867" y="44094"/>
                  <a:pt x="62728" y="44094"/>
                  <a:pt x="62589" y="43877"/>
                </a:cubicBezTo>
                <a:cubicBezTo>
                  <a:pt x="62450" y="43877"/>
                  <a:pt x="62311" y="43655"/>
                  <a:pt x="62311" y="43655"/>
                </a:cubicBezTo>
                <a:cubicBezTo>
                  <a:pt x="62311" y="43438"/>
                  <a:pt x="62311" y="43438"/>
                  <a:pt x="62172" y="43216"/>
                </a:cubicBezTo>
                <a:cubicBezTo>
                  <a:pt x="62033" y="43000"/>
                  <a:pt x="61756" y="42122"/>
                  <a:pt x="61339" y="42122"/>
                </a:cubicBezTo>
                <a:cubicBezTo>
                  <a:pt x="61200" y="42122"/>
                  <a:pt x="61200" y="42122"/>
                  <a:pt x="61200" y="42122"/>
                </a:cubicBezTo>
                <a:cubicBezTo>
                  <a:pt x="60505" y="42338"/>
                  <a:pt x="60505" y="43216"/>
                  <a:pt x="60505" y="43655"/>
                </a:cubicBezTo>
                <a:cubicBezTo>
                  <a:pt x="60505" y="43655"/>
                  <a:pt x="60366" y="43877"/>
                  <a:pt x="60366" y="44094"/>
                </a:cubicBezTo>
                <a:cubicBezTo>
                  <a:pt x="60227" y="44316"/>
                  <a:pt x="60227" y="44533"/>
                  <a:pt x="60088" y="44972"/>
                </a:cubicBezTo>
                <a:cubicBezTo>
                  <a:pt x="60088" y="45194"/>
                  <a:pt x="60088" y="45194"/>
                  <a:pt x="60088" y="45194"/>
                </a:cubicBezTo>
                <a:cubicBezTo>
                  <a:pt x="60088" y="45633"/>
                  <a:pt x="60088" y="46072"/>
                  <a:pt x="60088" y="46505"/>
                </a:cubicBezTo>
                <a:cubicBezTo>
                  <a:pt x="60088" y="47166"/>
                  <a:pt x="59944" y="47605"/>
                  <a:pt x="59666" y="48261"/>
                </a:cubicBezTo>
                <a:cubicBezTo>
                  <a:pt x="59666" y="48483"/>
                  <a:pt x="59666" y="48700"/>
                  <a:pt x="59527" y="48922"/>
                </a:cubicBezTo>
                <a:cubicBezTo>
                  <a:pt x="59527" y="49138"/>
                  <a:pt x="59527" y="49577"/>
                  <a:pt x="59527" y="49800"/>
                </a:cubicBezTo>
                <a:cubicBezTo>
                  <a:pt x="59527" y="50455"/>
                  <a:pt x="59388" y="50455"/>
                  <a:pt x="59388" y="50677"/>
                </a:cubicBezTo>
                <a:cubicBezTo>
                  <a:pt x="59388" y="50677"/>
                  <a:pt x="59249" y="50455"/>
                  <a:pt x="59110" y="48700"/>
                </a:cubicBezTo>
                <a:cubicBezTo>
                  <a:pt x="59110" y="48483"/>
                  <a:pt x="59110" y="48044"/>
                  <a:pt x="59249" y="47605"/>
                </a:cubicBezTo>
                <a:cubicBezTo>
                  <a:pt x="59249" y="46727"/>
                  <a:pt x="59249" y="45633"/>
                  <a:pt x="58971" y="44533"/>
                </a:cubicBezTo>
                <a:cubicBezTo>
                  <a:pt x="58833" y="44316"/>
                  <a:pt x="58694" y="44094"/>
                  <a:pt x="58694" y="43877"/>
                </a:cubicBezTo>
                <a:cubicBezTo>
                  <a:pt x="58555" y="43655"/>
                  <a:pt x="58416" y="43438"/>
                  <a:pt x="58277" y="43216"/>
                </a:cubicBezTo>
                <a:cubicBezTo>
                  <a:pt x="58277" y="43000"/>
                  <a:pt x="58416" y="43000"/>
                  <a:pt x="58555" y="42561"/>
                </a:cubicBezTo>
                <a:cubicBezTo>
                  <a:pt x="58833" y="42338"/>
                  <a:pt x="59110" y="41900"/>
                  <a:pt x="59110" y="41244"/>
                </a:cubicBezTo>
                <a:cubicBezTo>
                  <a:pt x="59110" y="40366"/>
                  <a:pt x="58555" y="40144"/>
                  <a:pt x="58138" y="39927"/>
                </a:cubicBezTo>
                <a:cubicBezTo>
                  <a:pt x="58138" y="39927"/>
                  <a:pt x="57999" y="39927"/>
                  <a:pt x="57999" y="39927"/>
                </a:cubicBezTo>
                <a:cubicBezTo>
                  <a:pt x="57860" y="39705"/>
                  <a:pt x="57721" y="39705"/>
                  <a:pt x="57721" y="39705"/>
                </a:cubicBezTo>
                <a:cubicBezTo>
                  <a:pt x="57582" y="39488"/>
                  <a:pt x="57304" y="39266"/>
                  <a:pt x="57165" y="39266"/>
                </a:cubicBezTo>
                <a:cubicBezTo>
                  <a:pt x="56888" y="39266"/>
                  <a:pt x="56610" y="39705"/>
                  <a:pt x="56332" y="39927"/>
                </a:cubicBezTo>
                <a:cubicBezTo>
                  <a:pt x="56332" y="40144"/>
                  <a:pt x="56193" y="40144"/>
                  <a:pt x="56193" y="40144"/>
                </a:cubicBezTo>
                <a:cubicBezTo>
                  <a:pt x="56193" y="40144"/>
                  <a:pt x="56054" y="39927"/>
                  <a:pt x="56054" y="39705"/>
                </a:cubicBezTo>
                <a:cubicBezTo>
                  <a:pt x="55915" y="39488"/>
                  <a:pt x="55915" y="39488"/>
                  <a:pt x="55915" y="39488"/>
                </a:cubicBezTo>
                <a:cubicBezTo>
                  <a:pt x="55776" y="39266"/>
                  <a:pt x="55498" y="39050"/>
                  <a:pt x="55359" y="38827"/>
                </a:cubicBezTo>
                <a:cubicBezTo>
                  <a:pt x="55359" y="38827"/>
                  <a:pt x="55220" y="38611"/>
                  <a:pt x="55220" y="38611"/>
                </a:cubicBezTo>
                <a:cubicBezTo>
                  <a:pt x="55220" y="38611"/>
                  <a:pt x="55220" y="38611"/>
                  <a:pt x="55220" y="38611"/>
                </a:cubicBezTo>
                <a:cubicBezTo>
                  <a:pt x="55220" y="38611"/>
                  <a:pt x="55220" y="38611"/>
                  <a:pt x="55637" y="38388"/>
                </a:cubicBezTo>
                <a:cubicBezTo>
                  <a:pt x="55776" y="38172"/>
                  <a:pt x="56054" y="37950"/>
                  <a:pt x="56332" y="37733"/>
                </a:cubicBezTo>
                <a:cubicBezTo>
                  <a:pt x="56471" y="37294"/>
                  <a:pt x="56471" y="36855"/>
                  <a:pt x="56471" y="36638"/>
                </a:cubicBezTo>
                <a:cubicBezTo>
                  <a:pt x="56471" y="36416"/>
                  <a:pt x="56471" y="36200"/>
                  <a:pt x="56471" y="36200"/>
                </a:cubicBezTo>
                <a:cubicBezTo>
                  <a:pt x="56471" y="36200"/>
                  <a:pt x="56610" y="36200"/>
                  <a:pt x="56749" y="36200"/>
                </a:cubicBezTo>
                <a:cubicBezTo>
                  <a:pt x="56888" y="36200"/>
                  <a:pt x="57165" y="36200"/>
                  <a:pt x="57304" y="35322"/>
                </a:cubicBezTo>
                <a:cubicBezTo>
                  <a:pt x="57582" y="34444"/>
                  <a:pt x="57026" y="33783"/>
                  <a:pt x="56888" y="33566"/>
                </a:cubicBezTo>
                <a:cubicBezTo>
                  <a:pt x="56610" y="33344"/>
                  <a:pt x="56610" y="33344"/>
                  <a:pt x="56471" y="33127"/>
                </a:cubicBezTo>
                <a:cubicBezTo>
                  <a:pt x="56471" y="32905"/>
                  <a:pt x="56332" y="32688"/>
                  <a:pt x="56332" y="32466"/>
                </a:cubicBezTo>
                <a:cubicBezTo>
                  <a:pt x="56193" y="32250"/>
                  <a:pt x="56193" y="32027"/>
                  <a:pt x="56054" y="31811"/>
                </a:cubicBezTo>
                <a:cubicBezTo>
                  <a:pt x="56054" y="31588"/>
                  <a:pt x="56054" y="31372"/>
                  <a:pt x="56054" y="31372"/>
                </a:cubicBezTo>
                <a:cubicBezTo>
                  <a:pt x="55915" y="30933"/>
                  <a:pt x="55915" y="30711"/>
                  <a:pt x="55776" y="30272"/>
                </a:cubicBezTo>
                <a:cubicBezTo>
                  <a:pt x="55637" y="30055"/>
                  <a:pt x="55498" y="30055"/>
                  <a:pt x="55498" y="29833"/>
                </a:cubicBezTo>
                <a:cubicBezTo>
                  <a:pt x="55359" y="29616"/>
                  <a:pt x="55220" y="29616"/>
                  <a:pt x="55220" y="29394"/>
                </a:cubicBezTo>
                <a:cubicBezTo>
                  <a:pt x="55076" y="28955"/>
                  <a:pt x="55076" y="28516"/>
                  <a:pt x="55220" y="27861"/>
                </a:cubicBezTo>
                <a:cubicBezTo>
                  <a:pt x="55220" y="27422"/>
                  <a:pt x="55220" y="27205"/>
                  <a:pt x="55220" y="26983"/>
                </a:cubicBezTo>
                <a:cubicBezTo>
                  <a:pt x="55220" y="26105"/>
                  <a:pt x="55076" y="25227"/>
                  <a:pt x="54798" y="24572"/>
                </a:cubicBezTo>
                <a:cubicBezTo>
                  <a:pt x="54798" y="24133"/>
                  <a:pt x="54520" y="23694"/>
                  <a:pt x="54381" y="23472"/>
                </a:cubicBezTo>
                <a:cubicBezTo>
                  <a:pt x="54381" y="23255"/>
                  <a:pt x="54242" y="23033"/>
                  <a:pt x="54103" y="22816"/>
                </a:cubicBezTo>
                <a:cubicBezTo>
                  <a:pt x="54103" y="22816"/>
                  <a:pt x="54103" y="22594"/>
                  <a:pt x="53964" y="22377"/>
                </a:cubicBezTo>
                <a:cubicBezTo>
                  <a:pt x="53964" y="21938"/>
                  <a:pt x="53826" y="21277"/>
                  <a:pt x="53548" y="21061"/>
                </a:cubicBezTo>
                <a:cubicBezTo>
                  <a:pt x="53270" y="20622"/>
                  <a:pt x="52992" y="20622"/>
                  <a:pt x="52714" y="20400"/>
                </a:cubicBezTo>
                <a:cubicBezTo>
                  <a:pt x="52714" y="20400"/>
                  <a:pt x="52714" y="20400"/>
                  <a:pt x="52575" y="20400"/>
                </a:cubicBezTo>
                <a:cubicBezTo>
                  <a:pt x="52853" y="20183"/>
                  <a:pt x="52992" y="19961"/>
                  <a:pt x="53131" y="19744"/>
                </a:cubicBezTo>
                <a:cubicBezTo>
                  <a:pt x="53270" y="19522"/>
                  <a:pt x="53409" y="19305"/>
                  <a:pt x="53548" y="19083"/>
                </a:cubicBezTo>
                <a:cubicBezTo>
                  <a:pt x="53687" y="18866"/>
                  <a:pt x="53826" y="18866"/>
                  <a:pt x="53964" y="18644"/>
                </a:cubicBezTo>
                <a:cubicBezTo>
                  <a:pt x="54659" y="17550"/>
                  <a:pt x="54520" y="15577"/>
                  <a:pt x="54381" y="14261"/>
                </a:cubicBezTo>
                <a:cubicBezTo>
                  <a:pt x="54381" y="14038"/>
                  <a:pt x="54381" y="14038"/>
                  <a:pt x="54381" y="14038"/>
                </a:cubicBezTo>
                <a:cubicBezTo>
                  <a:pt x="54381" y="13822"/>
                  <a:pt x="54381" y="13600"/>
                  <a:pt x="54381" y="13600"/>
                </a:cubicBezTo>
                <a:cubicBezTo>
                  <a:pt x="54381" y="13600"/>
                  <a:pt x="54520" y="13600"/>
                  <a:pt x="54659" y="13822"/>
                </a:cubicBezTo>
                <a:cubicBezTo>
                  <a:pt x="55076" y="13822"/>
                  <a:pt x="55359" y="14038"/>
                  <a:pt x="55637" y="14038"/>
                </a:cubicBezTo>
                <a:cubicBezTo>
                  <a:pt x="56332" y="14038"/>
                  <a:pt x="56888" y="13600"/>
                  <a:pt x="57304" y="12722"/>
                </a:cubicBezTo>
                <a:cubicBezTo>
                  <a:pt x="57582" y="12066"/>
                  <a:pt x="57860" y="11188"/>
                  <a:pt x="57999" y="10527"/>
                </a:cubicBezTo>
                <a:cubicBezTo>
                  <a:pt x="58138" y="9872"/>
                  <a:pt x="58138" y="9433"/>
                  <a:pt x="58416" y="8994"/>
                </a:cubicBezTo>
                <a:cubicBezTo>
                  <a:pt x="58555" y="8555"/>
                  <a:pt x="58694" y="8116"/>
                  <a:pt x="58971" y="7677"/>
                </a:cubicBezTo>
                <a:cubicBezTo>
                  <a:pt x="59249" y="7022"/>
                  <a:pt x="59666" y="6144"/>
                  <a:pt x="59805" y="5266"/>
                </a:cubicBezTo>
                <a:cubicBezTo>
                  <a:pt x="59944" y="4388"/>
                  <a:pt x="59944" y="3727"/>
                  <a:pt x="59666" y="3288"/>
                </a:cubicBezTo>
                <a:cubicBezTo>
                  <a:pt x="59249" y="2194"/>
                  <a:pt x="58138" y="1755"/>
                  <a:pt x="57165" y="1316"/>
                </a:cubicBezTo>
                <a:cubicBezTo>
                  <a:pt x="56749" y="1316"/>
                  <a:pt x="56332" y="1094"/>
                  <a:pt x="56054" y="877"/>
                </a:cubicBezTo>
                <a:cubicBezTo>
                  <a:pt x="55359" y="216"/>
                  <a:pt x="54659" y="0"/>
                  <a:pt x="54103" y="0"/>
                </a:cubicBezTo>
                <a:cubicBezTo>
                  <a:pt x="53687" y="0"/>
                  <a:pt x="53409" y="216"/>
                  <a:pt x="53131" y="216"/>
                </a:cubicBezTo>
                <a:cubicBezTo>
                  <a:pt x="52714" y="438"/>
                  <a:pt x="51742" y="877"/>
                  <a:pt x="51464" y="1972"/>
                </a:cubicBezTo>
                <a:cubicBezTo>
                  <a:pt x="51325" y="2194"/>
                  <a:pt x="51325" y="2850"/>
                  <a:pt x="51464" y="3511"/>
                </a:cubicBezTo>
                <a:cubicBezTo>
                  <a:pt x="51325" y="3511"/>
                  <a:pt x="51186" y="3727"/>
                  <a:pt x="51186" y="3727"/>
                </a:cubicBezTo>
                <a:cubicBezTo>
                  <a:pt x="50769" y="4166"/>
                  <a:pt x="50769" y="4827"/>
                  <a:pt x="50769" y="5266"/>
                </a:cubicBezTo>
                <a:cubicBezTo>
                  <a:pt x="50769" y="5483"/>
                  <a:pt x="50769" y="5483"/>
                  <a:pt x="50769" y="5483"/>
                </a:cubicBezTo>
                <a:cubicBezTo>
                  <a:pt x="50769" y="5705"/>
                  <a:pt x="50769" y="5922"/>
                  <a:pt x="50769" y="6144"/>
                </a:cubicBezTo>
                <a:cubicBezTo>
                  <a:pt x="50630" y="6583"/>
                  <a:pt x="50630" y="7022"/>
                  <a:pt x="50630" y="7461"/>
                </a:cubicBezTo>
                <a:cubicBezTo>
                  <a:pt x="50630" y="7900"/>
                  <a:pt x="50630" y="8116"/>
                  <a:pt x="50630" y="8555"/>
                </a:cubicBezTo>
                <a:cubicBezTo>
                  <a:pt x="50630" y="9216"/>
                  <a:pt x="50769" y="9872"/>
                  <a:pt x="50630" y="10311"/>
                </a:cubicBezTo>
                <a:cubicBezTo>
                  <a:pt x="50630" y="10311"/>
                  <a:pt x="50630" y="10527"/>
                  <a:pt x="50491" y="10527"/>
                </a:cubicBezTo>
                <a:cubicBezTo>
                  <a:pt x="50491" y="10966"/>
                  <a:pt x="50347" y="11405"/>
                  <a:pt x="50491" y="12066"/>
                </a:cubicBezTo>
                <a:cubicBezTo>
                  <a:pt x="50491" y="12283"/>
                  <a:pt x="50491" y="12505"/>
                  <a:pt x="50630" y="12722"/>
                </a:cubicBezTo>
                <a:cubicBezTo>
                  <a:pt x="50630" y="12944"/>
                  <a:pt x="50769" y="12944"/>
                  <a:pt x="50769" y="13161"/>
                </a:cubicBezTo>
                <a:cubicBezTo>
                  <a:pt x="50908" y="14038"/>
                  <a:pt x="50908" y="14916"/>
                  <a:pt x="50908" y="16016"/>
                </a:cubicBezTo>
                <a:cubicBezTo>
                  <a:pt x="50908" y="16233"/>
                  <a:pt x="50908" y="16672"/>
                  <a:pt x="50908" y="16894"/>
                </a:cubicBezTo>
                <a:cubicBezTo>
                  <a:pt x="50908" y="17333"/>
                  <a:pt x="50908" y="17772"/>
                  <a:pt x="50908" y="17988"/>
                </a:cubicBezTo>
                <a:cubicBezTo>
                  <a:pt x="50908" y="18211"/>
                  <a:pt x="50769" y="18211"/>
                  <a:pt x="50769" y="18427"/>
                </a:cubicBezTo>
                <a:cubicBezTo>
                  <a:pt x="50630" y="18866"/>
                  <a:pt x="50491" y="19305"/>
                  <a:pt x="50769" y="19961"/>
                </a:cubicBezTo>
                <a:cubicBezTo>
                  <a:pt x="50769" y="19961"/>
                  <a:pt x="50769" y="19961"/>
                  <a:pt x="50769" y="19961"/>
                </a:cubicBezTo>
                <a:cubicBezTo>
                  <a:pt x="50491" y="20183"/>
                  <a:pt x="50491" y="20622"/>
                  <a:pt x="50347" y="20838"/>
                </a:cubicBezTo>
                <a:cubicBezTo>
                  <a:pt x="50347" y="21061"/>
                  <a:pt x="50347" y="21061"/>
                  <a:pt x="50347" y="21061"/>
                </a:cubicBezTo>
                <a:cubicBezTo>
                  <a:pt x="50347" y="21061"/>
                  <a:pt x="50347" y="21061"/>
                  <a:pt x="50208" y="21277"/>
                </a:cubicBezTo>
                <a:cubicBezTo>
                  <a:pt x="49930" y="21277"/>
                  <a:pt x="49652" y="21500"/>
                  <a:pt x="49513" y="21938"/>
                </a:cubicBezTo>
                <a:cubicBezTo>
                  <a:pt x="49374" y="22377"/>
                  <a:pt x="49374" y="23033"/>
                  <a:pt x="49513" y="23255"/>
                </a:cubicBezTo>
                <a:cubicBezTo>
                  <a:pt x="49652" y="23472"/>
                  <a:pt x="49791" y="23694"/>
                  <a:pt x="50069" y="23694"/>
                </a:cubicBezTo>
                <a:cubicBezTo>
                  <a:pt x="50069" y="23694"/>
                  <a:pt x="50069" y="23694"/>
                  <a:pt x="49930" y="23694"/>
                </a:cubicBezTo>
                <a:cubicBezTo>
                  <a:pt x="49930" y="23694"/>
                  <a:pt x="49930" y="23694"/>
                  <a:pt x="49791" y="23694"/>
                </a:cubicBezTo>
                <a:cubicBezTo>
                  <a:pt x="49791" y="23694"/>
                  <a:pt x="49652" y="23694"/>
                  <a:pt x="49513" y="23694"/>
                </a:cubicBezTo>
                <a:cubicBezTo>
                  <a:pt x="49374" y="23694"/>
                  <a:pt x="48958" y="23694"/>
                  <a:pt x="48680" y="24133"/>
                </a:cubicBezTo>
                <a:cubicBezTo>
                  <a:pt x="48402" y="24788"/>
                  <a:pt x="48263" y="25888"/>
                  <a:pt x="48124" y="26544"/>
                </a:cubicBezTo>
                <a:cubicBezTo>
                  <a:pt x="47985" y="26766"/>
                  <a:pt x="47985" y="26983"/>
                  <a:pt x="47985" y="27205"/>
                </a:cubicBezTo>
                <a:cubicBezTo>
                  <a:pt x="47985" y="27205"/>
                  <a:pt x="47985" y="27422"/>
                  <a:pt x="47985" y="27422"/>
                </a:cubicBezTo>
                <a:cubicBezTo>
                  <a:pt x="47707" y="28077"/>
                  <a:pt x="47429" y="29833"/>
                  <a:pt x="48263" y="30494"/>
                </a:cubicBezTo>
                <a:cubicBezTo>
                  <a:pt x="48402" y="30494"/>
                  <a:pt x="48402" y="30494"/>
                  <a:pt x="48541" y="30494"/>
                </a:cubicBezTo>
                <a:cubicBezTo>
                  <a:pt x="48541" y="30494"/>
                  <a:pt x="48402" y="30711"/>
                  <a:pt x="48402" y="30711"/>
                </a:cubicBezTo>
                <a:cubicBezTo>
                  <a:pt x="48124" y="30933"/>
                  <a:pt x="47985" y="31372"/>
                  <a:pt x="47846" y="31588"/>
                </a:cubicBezTo>
                <a:cubicBezTo>
                  <a:pt x="47846" y="31588"/>
                  <a:pt x="47846" y="31811"/>
                  <a:pt x="47707" y="31811"/>
                </a:cubicBezTo>
                <a:cubicBezTo>
                  <a:pt x="47707" y="32027"/>
                  <a:pt x="47568" y="32027"/>
                  <a:pt x="47429" y="32466"/>
                </a:cubicBezTo>
                <a:cubicBezTo>
                  <a:pt x="47290" y="33127"/>
                  <a:pt x="47290" y="34222"/>
                  <a:pt x="47290" y="34661"/>
                </a:cubicBezTo>
                <a:cubicBezTo>
                  <a:pt x="47429" y="35322"/>
                  <a:pt x="47568" y="35538"/>
                  <a:pt x="47846" y="35761"/>
                </a:cubicBezTo>
                <a:cubicBezTo>
                  <a:pt x="47846" y="35977"/>
                  <a:pt x="47985" y="35977"/>
                  <a:pt x="47985" y="36200"/>
                </a:cubicBezTo>
                <a:cubicBezTo>
                  <a:pt x="47985" y="36200"/>
                  <a:pt x="47985" y="36416"/>
                  <a:pt x="47985" y="36416"/>
                </a:cubicBezTo>
                <a:cubicBezTo>
                  <a:pt x="47985" y="36638"/>
                  <a:pt x="47985" y="36855"/>
                  <a:pt x="47985" y="37294"/>
                </a:cubicBezTo>
                <a:cubicBezTo>
                  <a:pt x="48124" y="37733"/>
                  <a:pt x="48263" y="37950"/>
                  <a:pt x="48541" y="38172"/>
                </a:cubicBezTo>
                <a:cubicBezTo>
                  <a:pt x="48819" y="38388"/>
                  <a:pt x="49096" y="38611"/>
                  <a:pt x="49374" y="38827"/>
                </a:cubicBezTo>
                <a:cubicBezTo>
                  <a:pt x="49513" y="38827"/>
                  <a:pt x="49513" y="38827"/>
                  <a:pt x="49652" y="39050"/>
                </a:cubicBezTo>
                <a:cubicBezTo>
                  <a:pt x="50069" y="39266"/>
                  <a:pt x="50347" y="39705"/>
                  <a:pt x="50630" y="39927"/>
                </a:cubicBezTo>
                <a:cubicBezTo>
                  <a:pt x="50769" y="40366"/>
                  <a:pt x="51047" y="40583"/>
                  <a:pt x="51186" y="40805"/>
                </a:cubicBezTo>
                <a:cubicBezTo>
                  <a:pt x="51464" y="41022"/>
                  <a:pt x="51742" y="41244"/>
                  <a:pt x="52020" y="41244"/>
                </a:cubicBezTo>
                <a:cubicBezTo>
                  <a:pt x="52020" y="41244"/>
                  <a:pt x="52158" y="41244"/>
                  <a:pt x="52158" y="41244"/>
                </a:cubicBezTo>
                <a:cubicBezTo>
                  <a:pt x="52297" y="41244"/>
                  <a:pt x="52436" y="41244"/>
                  <a:pt x="52575" y="41244"/>
                </a:cubicBezTo>
                <a:cubicBezTo>
                  <a:pt x="52575" y="41244"/>
                  <a:pt x="52714" y="41244"/>
                  <a:pt x="52714" y="41244"/>
                </a:cubicBezTo>
                <a:cubicBezTo>
                  <a:pt x="52853" y="41244"/>
                  <a:pt x="52853" y="41244"/>
                  <a:pt x="52992" y="41244"/>
                </a:cubicBezTo>
                <a:cubicBezTo>
                  <a:pt x="52992" y="41461"/>
                  <a:pt x="52853" y="41461"/>
                  <a:pt x="52714" y="41683"/>
                </a:cubicBezTo>
                <a:cubicBezTo>
                  <a:pt x="52714" y="41683"/>
                  <a:pt x="52714" y="41683"/>
                  <a:pt x="52714" y="41683"/>
                </a:cubicBezTo>
                <a:cubicBezTo>
                  <a:pt x="52575" y="41683"/>
                  <a:pt x="52436" y="41461"/>
                  <a:pt x="52436" y="41461"/>
                </a:cubicBezTo>
                <a:cubicBezTo>
                  <a:pt x="52297" y="41461"/>
                  <a:pt x="52158" y="41461"/>
                  <a:pt x="52020" y="41461"/>
                </a:cubicBezTo>
                <a:cubicBezTo>
                  <a:pt x="51186" y="41461"/>
                  <a:pt x="51047" y="42338"/>
                  <a:pt x="51047" y="42777"/>
                </a:cubicBezTo>
                <a:cubicBezTo>
                  <a:pt x="51047" y="43000"/>
                  <a:pt x="51186" y="43216"/>
                  <a:pt x="51186" y="43438"/>
                </a:cubicBezTo>
                <a:cubicBezTo>
                  <a:pt x="51186" y="43655"/>
                  <a:pt x="51186" y="44094"/>
                  <a:pt x="51186" y="44094"/>
                </a:cubicBezTo>
                <a:cubicBezTo>
                  <a:pt x="51047" y="44316"/>
                  <a:pt x="50491" y="44533"/>
                  <a:pt x="50347" y="45633"/>
                </a:cubicBezTo>
                <a:cubicBezTo>
                  <a:pt x="50347" y="46288"/>
                  <a:pt x="50491" y="46944"/>
                  <a:pt x="50769" y="47383"/>
                </a:cubicBezTo>
                <a:cubicBezTo>
                  <a:pt x="51047" y="47605"/>
                  <a:pt x="51186" y="47822"/>
                  <a:pt x="51325" y="47822"/>
                </a:cubicBezTo>
                <a:cubicBezTo>
                  <a:pt x="51881" y="47822"/>
                  <a:pt x="52020" y="47166"/>
                  <a:pt x="52297" y="46505"/>
                </a:cubicBezTo>
                <a:cubicBezTo>
                  <a:pt x="52297" y="46727"/>
                  <a:pt x="52297" y="46944"/>
                  <a:pt x="52297" y="46944"/>
                </a:cubicBezTo>
                <a:cubicBezTo>
                  <a:pt x="52297" y="47383"/>
                  <a:pt x="52297" y="47605"/>
                  <a:pt x="52297" y="48044"/>
                </a:cubicBezTo>
                <a:cubicBezTo>
                  <a:pt x="52297" y="48044"/>
                  <a:pt x="52158" y="48044"/>
                  <a:pt x="52020" y="48261"/>
                </a:cubicBezTo>
                <a:cubicBezTo>
                  <a:pt x="51881" y="48483"/>
                  <a:pt x="51603" y="48922"/>
                  <a:pt x="51325" y="49361"/>
                </a:cubicBezTo>
                <a:cubicBezTo>
                  <a:pt x="51047" y="49577"/>
                  <a:pt x="50908" y="50016"/>
                  <a:pt x="50769" y="50455"/>
                </a:cubicBezTo>
                <a:cubicBezTo>
                  <a:pt x="50630" y="50894"/>
                  <a:pt x="50630" y="50894"/>
                  <a:pt x="50630" y="50894"/>
                </a:cubicBezTo>
                <a:cubicBezTo>
                  <a:pt x="50630" y="50894"/>
                  <a:pt x="50630" y="50894"/>
                  <a:pt x="50630" y="51116"/>
                </a:cubicBezTo>
                <a:cubicBezTo>
                  <a:pt x="50491" y="51116"/>
                  <a:pt x="50491" y="51333"/>
                  <a:pt x="50491" y="51333"/>
                </a:cubicBezTo>
                <a:cubicBezTo>
                  <a:pt x="50491" y="51333"/>
                  <a:pt x="50347" y="51333"/>
                  <a:pt x="50347" y="51333"/>
                </a:cubicBezTo>
                <a:cubicBezTo>
                  <a:pt x="50347" y="51333"/>
                  <a:pt x="50208" y="51333"/>
                  <a:pt x="50208" y="51333"/>
                </a:cubicBezTo>
                <a:cubicBezTo>
                  <a:pt x="50069" y="51333"/>
                  <a:pt x="50069" y="51333"/>
                  <a:pt x="49930" y="51333"/>
                </a:cubicBezTo>
                <a:cubicBezTo>
                  <a:pt x="49652" y="51333"/>
                  <a:pt x="49513" y="51333"/>
                  <a:pt x="49235" y="51555"/>
                </a:cubicBezTo>
                <a:cubicBezTo>
                  <a:pt x="48819" y="51994"/>
                  <a:pt x="48541" y="52433"/>
                  <a:pt x="48263" y="53088"/>
                </a:cubicBezTo>
                <a:cubicBezTo>
                  <a:pt x="48263" y="53088"/>
                  <a:pt x="48263" y="53088"/>
                  <a:pt x="48263" y="53088"/>
                </a:cubicBezTo>
                <a:cubicBezTo>
                  <a:pt x="47846" y="54188"/>
                  <a:pt x="47985" y="55066"/>
                  <a:pt x="48124" y="55722"/>
                </a:cubicBezTo>
                <a:cubicBezTo>
                  <a:pt x="48124" y="55938"/>
                  <a:pt x="48124" y="55938"/>
                  <a:pt x="48124" y="55938"/>
                </a:cubicBezTo>
                <a:cubicBezTo>
                  <a:pt x="48263" y="56161"/>
                  <a:pt x="48263" y="56377"/>
                  <a:pt x="48263" y="56816"/>
                </a:cubicBezTo>
                <a:cubicBezTo>
                  <a:pt x="48263" y="56816"/>
                  <a:pt x="48402" y="57038"/>
                  <a:pt x="48402" y="57038"/>
                </a:cubicBezTo>
                <a:cubicBezTo>
                  <a:pt x="48402" y="57477"/>
                  <a:pt x="48402" y="57694"/>
                  <a:pt x="48541" y="58133"/>
                </a:cubicBezTo>
                <a:cubicBezTo>
                  <a:pt x="48541" y="58572"/>
                  <a:pt x="48541" y="58794"/>
                  <a:pt x="48402" y="59011"/>
                </a:cubicBezTo>
                <a:cubicBezTo>
                  <a:pt x="48402" y="59233"/>
                  <a:pt x="48402" y="59233"/>
                  <a:pt x="48402" y="59233"/>
                </a:cubicBezTo>
                <a:cubicBezTo>
                  <a:pt x="48402" y="59233"/>
                  <a:pt x="48402" y="59233"/>
                  <a:pt x="48263" y="59233"/>
                </a:cubicBezTo>
                <a:cubicBezTo>
                  <a:pt x="48263" y="59233"/>
                  <a:pt x="48124" y="59011"/>
                  <a:pt x="47985" y="59011"/>
                </a:cubicBezTo>
                <a:cubicBezTo>
                  <a:pt x="47985" y="58794"/>
                  <a:pt x="47846" y="58794"/>
                  <a:pt x="47846" y="58794"/>
                </a:cubicBezTo>
                <a:cubicBezTo>
                  <a:pt x="47707" y="58794"/>
                  <a:pt x="47568" y="58794"/>
                  <a:pt x="47568" y="58572"/>
                </a:cubicBezTo>
                <a:cubicBezTo>
                  <a:pt x="47568" y="58572"/>
                  <a:pt x="47568" y="58355"/>
                  <a:pt x="47568" y="58133"/>
                </a:cubicBezTo>
                <a:cubicBezTo>
                  <a:pt x="47568" y="57916"/>
                  <a:pt x="47568" y="57916"/>
                  <a:pt x="47568" y="57694"/>
                </a:cubicBezTo>
                <a:cubicBezTo>
                  <a:pt x="47568" y="57477"/>
                  <a:pt x="47429" y="57038"/>
                  <a:pt x="47290" y="56816"/>
                </a:cubicBezTo>
                <a:cubicBezTo>
                  <a:pt x="47290" y="56600"/>
                  <a:pt x="47290" y="56377"/>
                  <a:pt x="47290" y="56377"/>
                </a:cubicBezTo>
                <a:cubicBezTo>
                  <a:pt x="47290" y="55938"/>
                  <a:pt x="47290" y="55722"/>
                  <a:pt x="47429" y="55283"/>
                </a:cubicBezTo>
                <a:cubicBezTo>
                  <a:pt x="47429" y="55066"/>
                  <a:pt x="47429" y="54844"/>
                  <a:pt x="47429" y="54627"/>
                </a:cubicBezTo>
                <a:cubicBezTo>
                  <a:pt x="47429" y="54627"/>
                  <a:pt x="47429" y="54405"/>
                  <a:pt x="47568" y="54188"/>
                </a:cubicBezTo>
                <a:cubicBezTo>
                  <a:pt x="47568" y="53966"/>
                  <a:pt x="47707" y="53750"/>
                  <a:pt x="47846" y="53527"/>
                </a:cubicBezTo>
                <a:cubicBezTo>
                  <a:pt x="48124" y="53088"/>
                  <a:pt x="48402" y="52650"/>
                  <a:pt x="48402" y="51772"/>
                </a:cubicBezTo>
                <a:cubicBezTo>
                  <a:pt x="48402" y="51333"/>
                  <a:pt x="48263" y="51116"/>
                  <a:pt x="48124" y="50677"/>
                </a:cubicBezTo>
                <a:cubicBezTo>
                  <a:pt x="47985" y="50455"/>
                  <a:pt x="47707" y="50238"/>
                  <a:pt x="47429" y="50238"/>
                </a:cubicBezTo>
                <a:cubicBezTo>
                  <a:pt x="47290" y="50238"/>
                  <a:pt x="47290" y="50238"/>
                  <a:pt x="47290" y="50238"/>
                </a:cubicBezTo>
                <a:cubicBezTo>
                  <a:pt x="47151" y="50016"/>
                  <a:pt x="47151" y="49800"/>
                  <a:pt x="47013" y="49577"/>
                </a:cubicBezTo>
                <a:cubicBezTo>
                  <a:pt x="46874" y="49577"/>
                  <a:pt x="46735" y="49577"/>
                  <a:pt x="46596" y="49577"/>
                </a:cubicBezTo>
                <a:cubicBezTo>
                  <a:pt x="46596" y="49577"/>
                  <a:pt x="46457" y="49577"/>
                  <a:pt x="46457" y="49577"/>
                </a:cubicBezTo>
                <a:cubicBezTo>
                  <a:pt x="46457" y="49361"/>
                  <a:pt x="46457" y="49138"/>
                  <a:pt x="46457" y="49138"/>
                </a:cubicBezTo>
                <a:cubicBezTo>
                  <a:pt x="46179" y="48700"/>
                  <a:pt x="46040" y="48483"/>
                  <a:pt x="45901" y="48261"/>
                </a:cubicBezTo>
                <a:cubicBezTo>
                  <a:pt x="45762" y="48261"/>
                  <a:pt x="45762" y="48261"/>
                  <a:pt x="45762" y="48261"/>
                </a:cubicBezTo>
                <a:cubicBezTo>
                  <a:pt x="45762" y="48261"/>
                  <a:pt x="45623" y="48044"/>
                  <a:pt x="45623" y="48044"/>
                </a:cubicBezTo>
                <a:cubicBezTo>
                  <a:pt x="45479" y="48044"/>
                  <a:pt x="45479" y="47822"/>
                  <a:pt x="45340" y="47605"/>
                </a:cubicBezTo>
                <a:cubicBezTo>
                  <a:pt x="45201" y="47605"/>
                  <a:pt x="44923" y="47605"/>
                  <a:pt x="44784" y="47605"/>
                </a:cubicBezTo>
                <a:cubicBezTo>
                  <a:pt x="44506" y="47605"/>
                  <a:pt x="44228" y="47822"/>
                  <a:pt x="43951" y="48044"/>
                </a:cubicBezTo>
                <a:cubicBezTo>
                  <a:pt x="43951" y="48044"/>
                  <a:pt x="43812" y="48044"/>
                  <a:pt x="43812" y="48261"/>
                </a:cubicBezTo>
                <a:cubicBezTo>
                  <a:pt x="43812" y="48261"/>
                  <a:pt x="43812" y="48261"/>
                  <a:pt x="43673" y="48261"/>
                </a:cubicBezTo>
                <a:cubicBezTo>
                  <a:pt x="43673" y="48261"/>
                  <a:pt x="43673" y="48261"/>
                  <a:pt x="43534" y="48261"/>
                </a:cubicBezTo>
                <a:cubicBezTo>
                  <a:pt x="43534" y="48261"/>
                  <a:pt x="43395" y="48261"/>
                  <a:pt x="43395" y="48261"/>
                </a:cubicBezTo>
                <a:cubicBezTo>
                  <a:pt x="43117" y="48261"/>
                  <a:pt x="42839" y="48261"/>
                  <a:pt x="42700" y="48483"/>
                </a:cubicBezTo>
                <a:cubicBezTo>
                  <a:pt x="42283" y="49138"/>
                  <a:pt x="42422" y="50016"/>
                  <a:pt x="42422" y="50455"/>
                </a:cubicBezTo>
                <a:cubicBezTo>
                  <a:pt x="42422" y="50677"/>
                  <a:pt x="42422" y="50677"/>
                  <a:pt x="42422" y="50677"/>
                </a:cubicBezTo>
                <a:cubicBezTo>
                  <a:pt x="42561" y="51116"/>
                  <a:pt x="42561" y="52211"/>
                  <a:pt x="43117" y="52650"/>
                </a:cubicBezTo>
                <a:cubicBezTo>
                  <a:pt x="43395" y="52872"/>
                  <a:pt x="43534" y="53088"/>
                  <a:pt x="43812" y="53088"/>
                </a:cubicBezTo>
                <a:cubicBezTo>
                  <a:pt x="44090" y="53088"/>
                  <a:pt x="44367" y="52872"/>
                  <a:pt x="44506" y="52872"/>
                </a:cubicBezTo>
                <a:cubicBezTo>
                  <a:pt x="44645" y="52872"/>
                  <a:pt x="44645" y="52872"/>
                  <a:pt x="44645" y="52872"/>
                </a:cubicBezTo>
                <a:cubicBezTo>
                  <a:pt x="44784" y="52872"/>
                  <a:pt x="44784" y="52872"/>
                  <a:pt x="44784" y="52872"/>
                </a:cubicBezTo>
                <a:cubicBezTo>
                  <a:pt x="44784" y="52872"/>
                  <a:pt x="44784" y="52872"/>
                  <a:pt x="44784" y="52872"/>
                </a:cubicBezTo>
                <a:cubicBezTo>
                  <a:pt x="44784" y="52872"/>
                  <a:pt x="44784" y="53088"/>
                  <a:pt x="44784" y="53088"/>
                </a:cubicBezTo>
                <a:cubicBezTo>
                  <a:pt x="44923" y="53311"/>
                  <a:pt x="44923" y="53527"/>
                  <a:pt x="45062" y="53966"/>
                </a:cubicBezTo>
                <a:cubicBezTo>
                  <a:pt x="45062" y="54188"/>
                  <a:pt x="45062" y="54188"/>
                  <a:pt x="45062" y="54405"/>
                </a:cubicBezTo>
                <a:cubicBezTo>
                  <a:pt x="45062" y="54627"/>
                  <a:pt x="44784" y="54844"/>
                  <a:pt x="44645" y="54844"/>
                </a:cubicBezTo>
                <a:cubicBezTo>
                  <a:pt x="44506" y="54844"/>
                  <a:pt x="44506" y="54844"/>
                  <a:pt x="44506" y="54844"/>
                </a:cubicBezTo>
                <a:cubicBezTo>
                  <a:pt x="44367" y="54627"/>
                  <a:pt x="44228" y="54405"/>
                  <a:pt x="44090" y="54188"/>
                </a:cubicBezTo>
                <a:cubicBezTo>
                  <a:pt x="44090" y="53966"/>
                  <a:pt x="43951" y="53527"/>
                  <a:pt x="43673" y="53311"/>
                </a:cubicBezTo>
                <a:cubicBezTo>
                  <a:pt x="43534" y="53088"/>
                  <a:pt x="43117" y="52872"/>
                  <a:pt x="42839" y="52872"/>
                </a:cubicBezTo>
                <a:cubicBezTo>
                  <a:pt x="42422" y="52872"/>
                  <a:pt x="42145" y="53088"/>
                  <a:pt x="41867" y="53311"/>
                </a:cubicBezTo>
                <a:cubicBezTo>
                  <a:pt x="41728" y="53311"/>
                  <a:pt x="41728" y="53311"/>
                  <a:pt x="41728" y="53311"/>
                </a:cubicBezTo>
                <a:cubicBezTo>
                  <a:pt x="41589" y="53311"/>
                  <a:pt x="41589" y="53527"/>
                  <a:pt x="41450" y="53527"/>
                </a:cubicBezTo>
                <a:cubicBezTo>
                  <a:pt x="41450" y="53527"/>
                  <a:pt x="41450" y="53527"/>
                  <a:pt x="41450" y="53527"/>
                </a:cubicBezTo>
                <a:cubicBezTo>
                  <a:pt x="41311" y="53311"/>
                  <a:pt x="41311" y="53088"/>
                  <a:pt x="41172" y="53088"/>
                </a:cubicBezTo>
                <a:cubicBezTo>
                  <a:pt x="41033" y="52872"/>
                  <a:pt x="40894" y="52650"/>
                  <a:pt x="40750" y="52433"/>
                </a:cubicBezTo>
                <a:cubicBezTo>
                  <a:pt x="40472" y="52211"/>
                  <a:pt x="40333" y="52211"/>
                  <a:pt x="40194" y="52211"/>
                </a:cubicBezTo>
                <a:cubicBezTo>
                  <a:pt x="40055" y="52211"/>
                  <a:pt x="40055" y="52211"/>
                  <a:pt x="40055" y="52211"/>
                </a:cubicBezTo>
                <a:cubicBezTo>
                  <a:pt x="39916" y="52211"/>
                  <a:pt x="39916" y="52211"/>
                  <a:pt x="39916" y="52211"/>
                </a:cubicBezTo>
                <a:cubicBezTo>
                  <a:pt x="39777" y="52211"/>
                  <a:pt x="39638" y="51994"/>
                  <a:pt x="39499" y="51994"/>
                </a:cubicBezTo>
                <a:cubicBezTo>
                  <a:pt x="39222" y="51772"/>
                  <a:pt x="39083" y="51772"/>
                  <a:pt x="38805" y="51772"/>
                </a:cubicBezTo>
                <a:cubicBezTo>
                  <a:pt x="38666" y="51772"/>
                  <a:pt x="38666" y="51772"/>
                  <a:pt x="38527" y="51772"/>
                </a:cubicBezTo>
                <a:cubicBezTo>
                  <a:pt x="38110" y="51772"/>
                  <a:pt x="37693" y="51772"/>
                  <a:pt x="37415" y="51994"/>
                </a:cubicBezTo>
                <a:cubicBezTo>
                  <a:pt x="37277" y="51994"/>
                  <a:pt x="37138" y="51994"/>
                  <a:pt x="37138" y="51994"/>
                </a:cubicBezTo>
                <a:cubicBezTo>
                  <a:pt x="36860" y="52211"/>
                  <a:pt x="36721" y="52211"/>
                  <a:pt x="36443" y="52211"/>
                </a:cubicBezTo>
                <a:cubicBezTo>
                  <a:pt x="36443" y="52211"/>
                  <a:pt x="36304" y="52211"/>
                  <a:pt x="36304" y="51994"/>
                </a:cubicBezTo>
                <a:cubicBezTo>
                  <a:pt x="36165" y="51772"/>
                  <a:pt x="36165" y="51772"/>
                  <a:pt x="35882" y="51555"/>
                </a:cubicBezTo>
                <a:cubicBezTo>
                  <a:pt x="35743" y="51333"/>
                  <a:pt x="35604" y="51333"/>
                  <a:pt x="35465" y="51333"/>
                </a:cubicBezTo>
                <a:cubicBezTo>
                  <a:pt x="35326" y="51333"/>
                  <a:pt x="35326" y="51333"/>
                  <a:pt x="35326" y="51333"/>
                </a:cubicBezTo>
                <a:cubicBezTo>
                  <a:pt x="35326" y="51994"/>
                  <a:pt x="35326" y="51994"/>
                  <a:pt x="35326" y="51994"/>
                </a:cubicBezTo>
                <a:cubicBezTo>
                  <a:pt x="35326" y="51333"/>
                  <a:pt x="35326" y="51333"/>
                  <a:pt x="35326" y="51333"/>
                </a:cubicBezTo>
                <a:cubicBezTo>
                  <a:pt x="35048" y="51333"/>
                  <a:pt x="34909" y="51333"/>
                  <a:pt x="34770" y="50894"/>
                </a:cubicBezTo>
                <a:cubicBezTo>
                  <a:pt x="34631" y="50677"/>
                  <a:pt x="34631" y="50677"/>
                  <a:pt x="34492" y="50455"/>
                </a:cubicBezTo>
                <a:cubicBezTo>
                  <a:pt x="34353" y="50455"/>
                  <a:pt x="34353" y="50238"/>
                  <a:pt x="34215" y="50238"/>
                </a:cubicBezTo>
                <a:cubicBezTo>
                  <a:pt x="34215" y="50238"/>
                  <a:pt x="34215" y="50238"/>
                  <a:pt x="34215" y="50238"/>
                </a:cubicBezTo>
                <a:cubicBezTo>
                  <a:pt x="34215" y="50016"/>
                  <a:pt x="34076" y="49800"/>
                  <a:pt x="34076" y="49800"/>
                </a:cubicBezTo>
                <a:cubicBezTo>
                  <a:pt x="33937" y="49577"/>
                  <a:pt x="33937" y="49577"/>
                  <a:pt x="33937" y="49577"/>
                </a:cubicBezTo>
                <a:cubicBezTo>
                  <a:pt x="33798" y="48700"/>
                  <a:pt x="33520" y="47822"/>
                  <a:pt x="32825" y="47822"/>
                </a:cubicBezTo>
                <a:cubicBezTo>
                  <a:pt x="32686" y="47822"/>
                  <a:pt x="32686" y="47822"/>
                  <a:pt x="32547" y="47822"/>
                </a:cubicBezTo>
                <a:cubicBezTo>
                  <a:pt x="32409" y="47822"/>
                  <a:pt x="32131" y="48044"/>
                  <a:pt x="31853" y="48044"/>
                </a:cubicBezTo>
                <a:cubicBezTo>
                  <a:pt x="31714" y="48044"/>
                  <a:pt x="31575" y="47822"/>
                  <a:pt x="31575" y="47822"/>
                </a:cubicBezTo>
                <a:cubicBezTo>
                  <a:pt x="31436" y="47822"/>
                  <a:pt x="31297" y="47166"/>
                  <a:pt x="31297" y="46944"/>
                </a:cubicBezTo>
                <a:cubicBezTo>
                  <a:pt x="31297" y="46727"/>
                  <a:pt x="31297" y="46727"/>
                  <a:pt x="31297" y="46727"/>
                </a:cubicBezTo>
                <a:cubicBezTo>
                  <a:pt x="31153" y="46288"/>
                  <a:pt x="31014" y="45850"/>
                  <a:pt x="30875" y="45411"/>
                </a:cubicBezTo>
                <a:cubicBezTo>
                  <a:pt x="30597" y="44972"/>
                  <a:pt x="30319" y="44972"/>
                  <a:pt x="30180" y="44972"/>
                </a:cubicBezTo>
                <a:cubicBezTo>
                  <a:pt x="30180" y="44972"/>
                  <a:pt x="30180" y="44755"/>
                  <a:pt x="30180" y="44755"/>
                </a:cubicBezTo>
                <a:cubicBezTo>
                  <a:pt x="30180" y="44755"/>
                  <a:pt x="30180" y="44316"/>
                  <a:pt x="30180" y="44094"/>
                </a:cubicBezTo>
                <a:cubicBezTo>
                  <a:pt x="30180" y="44094"/>
                  <a:pt x="30180" y="44094"/>
                  <a:pt x="30180" y="44094"/>
                </a:cubicBezTo>
                <a:cubicBezTo>
                  <a:pt x="30180" y="43655"/>
                  <a:pt x="30180" y="43438"/>
                  <a:pt x="30319" y="43216"/>
                </a:cubicBezTo>
                <a:cubicBezTo>
                  <a:pt x="30319" y="42561"/>
                  <a:pt x="30458" y="41683"/>
                  <a:pt x="30180" y="40583"/>
                </a:cubicBezTo>
                <a:cubicBezTo>
                  <a:pt x="30041" y="40366"/>
                  <a:pt x="29763" y="39266"/>
                  <a:pt x="28930" y="39266"/>
                </a:cubicBezTo>
                <a:cubicBezTo>
                  <a:pt x="28791" y="39266"/>
                  <a:pt x="28652" y="39266"/>
                  <a:pt x="28513" y="39266"/>
                </a:cubicBezTo>
                <a:cubicBezTo>
                  <a:pt x="28235" y="39266"/>
                  <a:pt x="27818" y="39266"/>
                  <a:pt x="27402" y="39266"/>
                </a:cubicBezTo>
                <a:cubicBezTo>
                  <a:pt x="26985" y="39488"/>
                  <a:pt x="26846" y="39488"/>
                  <a:pt x="26568" y="39927"/>
                </a:cubicBezTo>
                <a:cubicBezTo>
                  <a:pt x="26429" y="39927"/>
                  <a:pt x="26285" y="39927"/>
                  <a:pt x="26146" y="39927"/>
                </a:cubicBezTo>
                <a:cubicBezTo>
                  <a:pt x="26007" y="39927"/>
                  <a:pt x="25729" y="39927"/>
                  <a:pt x="25590" y="39927"/>
                </a:cubicBezTo>
                <a:cubicBezTo>
                  <a:pt x="25312" y="39705"/>
                  <a:pt x="25034" y="39705"/>
                  <a:pt x="24895" y="39705"/>
                </a:cubicBezTo>
                <a:cubicBezTo>
                  <a:pt x="24756" y="39705"/>
                  <a:pt x="24617" y="39705"/>
                  <a:pt x="24479" y="39705"/>
                </a:cubicBezTo>
                <a:cubicBezTo>
                  <a:pt x="24479" y="39705"/>
                  <a:pt x="24201" y="39927"/>
                  <a:pt x="24062" y="40144"/>
                </a:cubicBezTo>
                <a:cubicBezTo>
                  <a:pt x="23923" y="40366"/>
                  <a:pt x="23923" y="40366"/>
                  <a:pt x="23784" y="40583"/>
                </a:cubicBezTo>
                <a:cubicBezTo>
                  <a:pt x="23784" y="40583"/>
                  <a:pt x="23784" y="40583"/>
                  <a:pt x="23645" y="40583"/>
                </a:cubicBezTo>
                <a:cubicBezTo>
                  <a:pt x="23367" y="40805"/>
                  <a:pt x="23089" y="41022"/>
                  <a:pt x="22950" y="41683"/>
                </a:cubicBezTo>
                <a:cubicBezTo>
                  <a:pt x="22672" y="42561"/>
                  <a:pt x="23089" y="43655"/>
                  <a:pt x="23228" y="43877"/>
                </a:cubicBezTo>
                <a:cubicBezTo>
                  <a:pt x="23228" y="44094"/>
                  <a:pt x="23228" y="44094"/>
                  <a:pt x="23228" y="44094"/>
                </a:cubicBezTo>
                <a:cubicBezTo>
                  <a:pt x="23367" y="44316"/>
                  <a:pt x="23645" y="44755"/>
                  <a:pt x="23784" y="44972"/>
                </a:cubicBezTo>
                <a:cubicBezTo>
                  <a:pt x="23923" y="44972"/>
                  <a:pt x="24201" y="44972"/>
                  <a:pt x="24340" y="44972"/>
                </a:cubicBezTo>
                <a:cubicBezTo>
                  <a:pt x="24756" y="44972"/>
                  <a:pt x="25034" y="44755"/>
                  <a:pt x="25173" y="44094"/>
                </a:cubicBezTo>
                <a:cubicBezTo>
                  <a:pt x="25173" y="44094"/>
                  <a:pt x="25312" y="43655"/>
                  <a:pt x="25451" y="43655"/>
                </a:cubicBezTo>
                <a:cubicBezTo>
                  <a:pt x="25451" y="43655"/>
                  <a:pt x="25451" y="43655"/>
                  <a:pt x="25451" y="43655"/>
                </a:cubicBezTo>
                <a:cubicBezTo>
                  <a:pt x="25451" y="43877"/>
                  <a:pt x="25590" y="44533"/>
                  <a:pt x="26146" y="44755"/>
                </a:cubicBezTo>
                <a:cubicBezTo>
                  <a:pt x="26568" y="44755"/>
                  <a:pt x="26985" y="44316"/>
                  <a:pt x="27263" y="43877"/>
                </a:cubicBezTo>
                <a:cubicBezTo>
                  <a:pt x="27402" y="43877"/>
                  <a:pt x="27540" y="43655"/>
                  <a:pt x="27679" y="43655"/>
                </a:cubicBezTo>
                <a:cubicBezTo>
                  <a:pt x="27957" y="43438"/>
                  <a:pt x="28235" y="43216"/>
                  <a:pt x="28513" y="43216"/>
                </a:cubicBezTo>
                <a:cubicBezTo>
                  <a:pt x="28513" y="43000"/>
                  <a:pt x="28652" y="43000"/>
                  <a:pt x="28791" y="43000"/>
                </a:cubicBezTo>
                <a:cubicBezTo>
                  <a:pt x="28791" y="43000"/>
                  <a:pt x="28791" y="43000"/>
                  <a:pt x="28791" y="43000"/>
                </a:cubicBezTo>
                <a:cubicBezTo>
                  <a:pt x="28791" y="43438"/>
                  <a:pt x="27957" y="43877"/>
                  <a:pt x="27540" y="44316"/>
                </a:cubicBezTo>
                <a:cubicBezTo>
                  <a:pt x="27402" y="44316"/>
                  <a:pt x="27263" y="44533"/>
                  <a:pt x="27263" y="44533"/>
                </a:cubicBezTo>
                <a:cubicBezTo>
                  <a:pt x="26846" y="44755"/>
                  <a:pt x="26429" y="44972"/>
                  <a:pt x="26007" y="44972"/>
                </a:cubicBezTo>
                <a:cubicBezTo>
                  <a:pt x="25451" y="44972"/>
                  <a:pt x="24895" y="45194"/>
                  <a:pt x="24479" y="45633"/>
                </a:cubicBezTo>
                <a:cubicBezTo>
                  <a:pt x="23089" y="46727"/>
                  <a:pt x="23367" y="48044"/>
                  <a:pt x="23506" y="49138"/>
                </a:cubicBezTo>
                <a:cubicBezTo>
                  <a:pt x="23645" y="49577"/>
                  <a:pt x="23645" y="50016"/>
                  <a:pt x="23645" y="50455"/>
                </a:cubicBezTo>
                <a:cubicBezTo>
                  <a:pt x="23784" y="50677"/>
                  <a:pt x="23784" y="51116"/>
                  <a:pt x="23645" y="51555"/>
                </a:cubicBezTo>
                <a:cubicBezTo>
                  <a:pt x="23645" y="51772"/>
                  <a:pt x="23645" y="52211"/>
                  <a:pt x="23645" y="52872"/>
                </a:cubicBezTo>
                <a:cubicBezTo>
                  <a:pt x="23645" y="53088"/>
                  <a:pt x="23645" y="53311"/>
                  <a:pt x="23784" y="53527"/>
                </a:cubicBezTo>
                <a:cubicBezTo>
                  <a:pt x="23784" y="53966"/>
                  <a:pt x="23923" y="54405"/>
                  <a:pt x="23784" y="54627"/>
                </a:cubicBezTo>
                <a:cubicBezTo>
                  <a:pt x="23784" y="54844"/>
                  <a:pt x="23367" y="54844"/>
                  <a:pt x="23089" y="54844"/>
                </a:cubicBezTo>
                <a:cubicBezTo>
                  <a:pt x="22811" y="54844"/>
                  <a:pt x="22672" y="54844"/>
                  <a:pt x="22672" y="54844"/>
                </a:cubicBezTo>
                <a:cubicBezTo>
                  <a:pt x="22672" y="54844"/>
                  <a:pt x="22534" y="54627"/>
                  <a:pt x="22534" y="54188"/>
                </a:cubicBezTo>
                <a:cubicBezTo>
                  <a:pt x="22534" y="53966"/>
                  <a:pt x="22534" y="53750"/>
                  <a:pt x="22534" y="53527"/>
                </a:cubicBezTo>
                <a:cubicBezTo>
                  <a:pt x="22672" y="53527"/>
                  <a:pt x="22672" y="53527"/>
                  <a:pt x="22811" y="53311"/>
                </a:cubicBezTo>
                <a:cubicBezTo>
                  <a:pt x="23228" y="53088"/>
                  <a:pt x="23506" y="51994"/>
                  <a:pt x="23367" y="51116"/>
                </a:cubicBezTo>
                <a:cubicBezTo>
                  <a:pt x="23367" y="50455"/>
                  <a:pt x="23089" y="49800"/>
                  <a:pt x="22811" y="49577"/>
                </a:cubicBezTo>
                <a:cubicBezTo>
                  <a:pt x="22534" y="49361"/>
                  <a:pt x="22256" y="49361"/>
                  <a:pt x="22117" y="49361"/>
                </a:cubicBezTo>
                <a:cubicBezTo>
                  <a:pt x="21978" y="49138"/>
                  <a:pt x="21978" y="49138"/>
                  <a:pt x="21978" y="49138"/>
                </a:cubicBezTo>
                <a:cubicBezTo>
                  <a:pt x="21839" y="49138"/>
                  <a:pt x="21978" y="48483"/>
                  <a:pt x="21978" y="48261"/>
                </a:cubicBezTo>
                <a:cubicBezTo>
                  <a:pt x="21978" y="47822"/>
                  <a:pt x="22117" y="47383"/>
                  <a:pt x="21978" y="46944"/>
                </a:cubicBezTo>
                <a:cubicBezTo>
                  <a:pt x="21839" y="46072"/>
                  <a:pt x="21417" y="45850"/>
                  <a:pt x="21139" y="45850"/>
                </a:cubicBezTo>
                <a:cubicBezTo>
                  <a:pt x="21000" y="45850"/>
                  <a:pt x="20861" y="45411"/>
                  <a:pt x="20722" y="45411"/>
                </a:cubicBezTo>
                <a:cubicBezTo>
                  <a:pt x="20722" y="45194"/>
                  <a:pt x="20722" y="44972"/>
                  <a:pt x="20722" y="44755"/>
                </a:cubicBezTo>
                <a:cubicBezTo>
                  <a:pt x="20722" y="44316"/>
                  <a:pt x="20722" y="43438"/>
                  <a:pt x="20305" y="43000"/>
                </a:cubicBezTo>
                <a:cubicBezTo>
                  <a:pt x="20166" y="43000"/>
                  <a:pt x="20027" y="43000"/>
                  <a:pt x="19888" y="43000"/>
                </a:cubicBezTo>
                <a:cubicBezTo>
                  <a:pt x="19888" y="43000"/>
                  <a:pt x="19888" y="43000"/>
                  <a:pt x="19749" y="43000"/>
                </a:cubicBezTo>
                <a:cubicBezTo>
                  <a:pt x="19611" y="43000"/>
                  <a:pt x="19611" y="43000"/>
                  <a:pt x="19472" y="43000"/>
                </a:cubicBezTo>
                <a:cubicBezTo>
                  <a:pt x="19194" y="43000"/>
                  <a:pt x="19055" y="43000"/>
                  <a:pt x="18916" y="43000"/>
                </a:cubicBezTo>
                <a:cubicBezTo>
                  <a:pt x="18777" y="43216"/>
                  <a:pt x="18777" y="43216"/>
                  <a:pt x="18777" y="43216"/>
                </a:cubicBezTo>
                <a:cubicBezTo>
                  <a:pt x="18638" y="43438"/>
                  <a:pt x="18499" y="43438"/>
                  <a:pt x="18360" y="43438"/>
                </a:cubicBezTo>
                <a:cubicBezTo>
                  <a:pt x="18221" y="43438"/>
                  <a:pt x="18221" y="43438"/>
                  <a:pt x="18082" y="43438"/>
                </a:cubicBezTo>
                <a:cubicBezTo>
                  <a:pt x="17666" y="43438"/>
                  <a:pt x="17249" y="43216"/>
                  <a:pt x="16832" y="43216"/>
                </a:cubicBezTo>
                <a:cubicBezTo>
                  <a:pt x="16687" y="43216"/>
                  <a:pt x="16687" y="43000"/>
                  <a:pt x="16549" y="43000"/>
                </a:cubicBezTo>
                <a:cubicBezTo>
                  <a:pt x="16410" y="43000"/>
                  <a:pt x="16132" y="43000"/>
                  <a:pt x="15993" y="42777"/>
                </a:cubicBezTo>
                <a:cubicBezTo>
                  <a:pt x="15715" y="42777"/>
                  <a:pt x="15715" y="42777"/>
                  <a:pt x="15715" y="42777"/>
                </a:cubicBezTo>
                <a:cubicBezTo>
                  <a:pt x="15576" y="42777"/>
                  <a:pt x="15298" y="42777"/>
                  <a:pt x="15159" y="42561"/>
                </a:cubicBezTo>
                <a:cubicBezTo>
                  <a:pt x="15020" y="42561"/>
                  <a:pt x="14742" y="42561"/>
                  <a:pt x="14604" y="42338"/>
                </a:cubicBezTo>
                <a:cubicBezTo>
                  <a:pt x="14326" y="42338"/>
                  <a:pt x="14048" y="42122"/>
                  <a:pt x="13770" y="41900"/>
                </a:cubicBezTo>
                <a:cubicBezTo>
                  <a:pt x="13631" y="41900"/>
                  <a:pt x="13631" y="41900"/>
                  <a:pt x="13631" y="41900"/>
                </a:cubicBezTo>
                <a:cubicBezTo>
                  <a:pt x="13492" y="41900"/>
                  <a:pt x="13492" y="41900"/>
                  <a:pt x="13353" y="41900"/>
                </a:cubicBezTo>
                <a:cubicBezTo>
                  <a:pt x="13353" y="41683"/>
                  <a:pt x="13353" y="41683"/>
                  <a:pt x="13353" y="41683"/>
                </a:cubicBezTo>
                <a:cubicBezTo>
                  <a:pt x="13214" y="41461"/>
                  <a:pt x="13214" y="41244"/>
                  <a:pt x="12936" y="41022"/>
                </a:cubicBezTo>
                <a:cubicBezTo>
                  <a:pt x="12797" y="40805"/>
                  <a:pt x="12797" y="40805"/>
                  <a:pt x="12659" y="40805"/>
                </a:cubicBezTo>
                <a:cubicBezTo>
                  <a:pt x="12659" y="40805"/>
                  <a:pt x="12520" y="40805"/>
                  <a:pt x="12520" y="40583"/>
                </a:cubicBezTo>
                <a:cubicBezTo>
                  <a:pt x="12381" y="40583"/>
                  <a:pt x="12381" y="40583"/>
                  <a:pt x="12242" y="40366"/>
                </a:cubicBezTo>
                <a:cubicBezTo>
                  <a:pt x="12242" y="40366"/>
                  <a:pt x="12103" y="40144"/>
                  <a:pt x="11958" y="39927"/>
                </a:cubicBezTo>
                <a:cubicBezTo>
                  <a:pt x="11681" y="39927"/>
                  <a:pt x="11542" y="39705"/>
                  <a:pt x="11264" y="39705"/>
                </a:cubicBezTo>
                <a:cubicBezTo>
                  <a:pt x="11264" y="39488"/>
                  <a:pt x="11264" y="39488"/>
                  <a:pt x="11264" y="39488"/>
                </a:cubicBezTo>
                <a:cubicBezTo>
                  <a:pt x="10847" y="39266"/>
                  <a:pt x="10569" y="39050"/>
                  <a:pt x="10430" y="38827"/>
                </a:cubicBezTo>
                <a:cubicBezTo>
                  <a:pt x="10847" y="38611"/>
                  <a:pt x="10986" y="37950"/>
                  <a:pt x="10986" y="37733"/>
                </a:cubicBezTo>
                <a:cubicBezTo>
                  <a:pt x="11125" y="37511"/>
                  <a:pt x="11125" y="37511"/>
                  <a:pt x="11403" y="37294"/>
                </a:cubicBezTo>
                <a:cubicBezTo>
                  <a:pt x="11681" y="37294"/>
                  <a:pt x="11819" y="37294"/>
                  <a:pt x="12103" y="37294"/>
                </a:cubicBezTo>
                <a:cubicBezTo>
                  <a:pt x="12381" y="37294"/>
                  <a:pt x="12659" y="37294"/>
                  <a:pt x="12797" y="37511"/>
                </a:cubicBezTo>
                <a:cubicBezTo>
                  <a:pt x="12936" y="37511"/>
                  <a:pt x="12936" y="37511"/>
                  <a:pt x="13075" y="37511"/>
                </a:cubicBezTo>
                <a:cubicBezTo>
                  <a:pt x="13492" y="37511"/>
                  <a:pt x="13909" y="37072"/>
                  <a:pt x="14048" y="36416"/>
                </a:cubicBezTo>
                <a:cubicBezTo>
                  <a:pt x="14326" y="35977"/>
                  <a:pt x="14187" y="35322"/>
                  <a:pt x="14048" y="34883"/>
                </a:cubicBezTo>
                <a:cubicBezTo>
                  <a:pt x="13909" y="34883"/>
                  <a:pt x="13909" y="34661"/>
                  <a:pt x="13909" y="34661"/>
                </a:cubicBezTo>
                <a:cubicBezTo>
                  <a:pt x="13909" y="33783"/>
                  <a:pt x="13631" y="32905"/>
                  <a:pt x="13353" y="32466"/>
                </a:cubicBezTo>
                <a:cubicBezTo>
                  <a:pt x="13214" y="32250"/>
                  <a:pt x="13214" y="31811"/>
                  <a:pt x="13075" y="31588"/>
                </a:cubicBezTo>
                <a:cubicBezTo>
                  <a:pt x="13075" y="31372"/>
                  <a:pt x="13075" y="31372"/>
                  <a:pt x="13075" y="31372"/>
                </a:cubicBezTo>
                <a:cubicBezTo>
                  <a:pt x="12936" y="30933"/>
                  <a:pt x="12520" y="29394"/>
                  <a:pt x="11819" y="28955"/>
                </a:cubicBezTo>
                <a:cubicBezTo>
                  <a:pt x="11681" y="28738"/>
                  <a:pt x="11403" y="28738"/>
                  <a:pt x="11264" y="28738"/>
                </a:cubicBezTo>
                <a:cubicBezTo>
                  <a:pt x="10986" y="28738"/>
                  <a:pt x="10708" y="28738"/>
                  <a:pt x="10569" y="28738"/>
                </a:cubicBezTo>
                <a:cubicBezTo>
                  <a:pt x="10430" y="28955"/>
                  <a:pt x="10430" y="28955"/>
                  <a:pt x="10430" y="28955"/>
                </a:cubicBezTo>
                <a:cubicBezTo>
                  <a:pt x="10291" y="28955"/>
                  <a:pt x="10152" y="28738"/>
                  <a:pt x="10013" y="28516"/>
                </a:cubicBezTo>
                <a:cubicBezTo>
                  <a:pt x="9874" y="28300"/>
                  <a:pt x="9874" y="28300"/>
                  <a:pt x="9874" y="28300"/>
                </a:cubicBezTo>
                <a:cubicBezTo>
                  <a:pt x="9736" y="28077"/>
                  <a:pt x="9458" y="27861"/>
                  <a:pt x="9319" y="27644"/>
                </a:cubicBezTo>
                <a:cubicBezTo>
                  <a:pt x="9041" y="27205"/>
                  <a:pt x="8763" y="26983"/>
                  <a:pt x="8485" y="26544"/>
                </a:cubicBezTo>
                <a:cubicBezTo>
                  <a:pt x="8207" y="25888"/>
                  <a:pt x="7929" y="25450"/>
                  <a:pt x="7791" y="24788"/>
                </a:cubicBezTo>
                <a:cubicBezTo>
                  <a:pt x="7652" y="24133"/>
                  <a:pt x="7374" y="23255"/>
                  <a:pt x="6813" y="22377"/>
                </a:cubicBezTo>
                <a:cubicBezTo>
                  <a:pt x="6396" y="21938"/>
                  <a:pt x="6118" y="21716"/>
                  <a:pt x="5840" y="21500"/>
                </a:cubicBezTo>
                <a:cubicBezTo>
                  <a:pt x="5701" y="21277"/>
                  <a:pt x="5701" y="21277"/>
                  <a:pt x="5701" y="21277"/>
                </a:cubicBezTo>
                <a:cubicBezTo>
                  <a:pt x="5562" y="21277"/>
                  <a:pt x="5562" y="21061"/>
                  <a:pt x="5423" y="20838"/>
                </a:cubicBezTo>
                <a:cubicBezTo>
                  <a:pt x="5423" y="20622"/>
                  <a:pt x="5423" y="20622"/>
                  <a:pt x="5423" y="20622"/>
                </a:cubicBezTo>
                <a:cubicBezTo>
                  <a:pt x="5145" y="19961"/>
                  <a:pt x="4868" y="19522"/>
                  <a:pt x="4729" y="18866"/>
                </a:cubicBezTo>
                <a:cubicBezTo>
                  <a:pt x="4451" y="17550"/>
                  <a:pt x="4451" y="17550"/>
                  <a:pt x="4451" y="17550"/>
                </a:cubicBezTo>
                <a:cubicBezTo>
                  <a:pt x="0" y="31150"/>
                  <a:pt x="0" y="31150"/>
                  <a:pt x="0" y="31150"/>
                </a:cubicBezTo>
                <a:cubicBezTo>
                  <a:pt x="8763" y="56377"/>
                  <a:pt x="8763" y="56377"/>
                  <a:pt x="8763" y="56377"/>
                </a:cubicBezTo>
                <a:cubicBezTo>
                  <a:pt x="10291" y="62961"/>
                  <a:pt x="14048" y="63183"/>
                  <a:pt x="14326" y="63183"/>
                </a:cubicBezTo>
                <a:cubicBezTo>
                  <a:pt x="15993" y="69983"/>
                  <a:pt x="15993" y="69983"/>
                  <a:pt x="15993" y="69983"/>
                </a:cubicBezTo>
                <a:cubicBezTo>
                  <a:pt x="31714" y="82050"/>
                  <a:pt x="31714" y="82050"/>
                  <a:pt x="31714" y="82050"/>
                </a:cubicBezTo>
                <a:cubicBezTo>
                  <a:pt x="31153" y="84238"/>
                  <a:pt x="29902" y="95211"/>
                  <a:pt x="27818" y="115394"/>
                </a:cubicBezTo>
                <a:cubicBezTo>
                  <a:pt x="27679" y="116050"/>
                  <a:pt x="27679" y="116050"/>
                  <a:pt x="27679" y="116050"/>
                </a:cubicBezTo>
                <a:cubicBezTo>
                  <a:pt x="47151" y="120000"/>
                  <a:pt x="47151" y="120000"/>
                  <a:pt x="47151" y="120000"/>
                </a:cubicBezTo>
                <a:cubicBezTo>
                  <a:pt x="47151" y="119561"/>
                  <a:pt x="47151" y="119561"/>
                  <a:pt x="47151" y="119561"/>
                </a:cubicBezTo>
                <a:cubicBezTo>
                  <a:pt x="47290" y="119122"/>
                  <a:pt x="47290" y="118683"/>
                  <a:pt x="47429" y="118466"/>
                </a:cubicBezTo>
                <a:cubicBezTo>
                  <a:pt x="47429" y="118027"/>
                  <a:pt x="47568" y="117805"/>
                  <a:pt x="47568" y="117366"/>
                </a:cubicBezTo>
                <a:cubicBezTo>
                  <a:pt x="47568" y="117366"/>
                  <a:pt x="47707" y="117150"/>
                  <a:pt x="47707" y="117150"/>
                </a:cubicBezTo>
                <a:cubicBezTo>
                  <a:pt x="47707" y="116927"/>
                  <a:pt x="47707" y="116927"/>
                  <a:pt x="47707" y="116711"/>
                </a:cubicBezTo>
                <a:cubicBezTo>
                  <a:pt x="47707" y="116488"/>
                  <a:pt x="47846" y="116488"/>
                  <a:pt x="47846" y="116272"/>
                </a:cubicBezTo>
                <a:cubicBezTo>
                  <a:pt x="47985" y="116050"/>
                  <a:pt x="48124" y="115833"/>
                  <a:pt x="48124" y="115394"/>
                </a:cubicBezTo>
                <a:cubicBezTo>
                  <a:pt x="48263" y="115172"/>
                  <a:pt x="48402" y="114955"/>
                  <a:pt x="48402" y="114516"/>
                </a:cubicBezTo>
                <a:cubicBezTo>
                  <a:pt x="48541" y="113855"/>
                  <a:pt x="48819" y="113200"/>
                  <a:pt x="49096" y="112761"/>
                </a:cubicBezTo>
                <a:cubicBezTo>
                  <a:pt x="49096" y="112761"/>
                  <a:pt x="49096" y="112538"/>
                  <a:pt x="49235" y="112538"/>
                </a:cubicBezTo>
                <a:cubicBezTo>
                  <a:pt x="49235" y="112322"/>
                  <a:pt x="49374" y="112322"/>
                  <a:pt x="49513" y="111883"/>
                </a:cubicBezTo>
                <a:cubicBezTo>
                  <a:pt x="49652" y="111661"/>
                  <a:pt x="49652" y="111222"/>
                  <a:pt x="49652" y="111005"/>
                </a:cubicBezTo>
                <a:cubicBezTo>
                  <a:pt x="49652" y="111005"/>
                  <a:pt x="49652" y="110783"/>
                  <a:pt x="49652" y="110783"/>
                </a:cubicBezTo>
                <a:cubicBezTo>
                  <a:pt x="49652" y="110566"/>
                  <a:pt x="49652" y="110350"/>
                  <a:pt x="49652" y="110127"/>
                </a:cubicBezTo>
                <a:cubicBezTo>
                  <a:pt x="49652" y="109688"/>
                  <a:pt x="49652" y="109033"/>
                  <a:pt x="49791" y="108811"/>
                </a:cubicBezTo>
                <a:cubicBezTo>
                  <a:pt x="50069" y="108372"/>
                  <a:pt x="50347" y="107933"/>
                  <a:pt x="50630" y="107494"/>
                </a:cubicBezTo>
                <a:cubicBezTo>
                  <a:pt x="50908" y="106838"/>
                  <a:pt x="50908" y="106838"/>
                  <a:pt x="50908" y="106838"/>
                </a:cubicBezTo>
                <a:cubicBezTo>
                  <a:pt x="51186" y="106400"/>
                  <a:pt x="51464" y="106177"/>
                  <a:pt x="51464" y="105300"/>
                </a:cubicBezTo>
                <a:cubicBezTo>
                  <a:pt x="51464" y="105083"/>
                  <a:pt x="51464" y="104861"/>
                  <a:pt x="51464" y="104644"/>
                </a:cubicBezTo>
                <a:cubicBezTo>
                  <a:pt x="51464" y="104644"/>
                  <a:pt x="51464" y="104644"/>
                  <a:pt x="51464" y="104422"/>
                </a:cubicBezTo>
                <a:cubicBezTo>
                  <a:pt x="51464" y="104422"/>
                  <a:pt x="51464" y="104422"/>
                  <a:pt x="51603" y="104422"/>
                </a:cubicBezTo>
                <a:cubicBezTo>
                  <a:pt x="51742" y="104422"/>
                  <a:pt x="52020" y="104205"/>
                  <a:pt x="52158" y="103766"/>
                </a:cubicBezTo>
                <a:cubicBezTo>
                  <a:pt x="52297" y="103544"/>
                  <a:pt x="52297" y="103327"/>
                  <a:pt x="52297" y="102888"/>
                </a:cubicBezTo>
                <a:cubicBezTo>
                  <a:pt x="52297" y="102888"/>
                  <a:pt x="52436" y="102666"/>
                  <a:pt x="52436" y="102666"/>
                </a:cubicBezTo>
                <a:cubicBezTo>
                  <a:pt x="52436" y="102666"/>
                  <a:pt x="52575" y="102450"/>
                  <a:pt x="52575" y="102450"/>
                </a:cubicBezTo>
                <a:cubicBezTo>
                  <a:pt x="52714" y="102227"/>
                  <a:pt x="52853" y="102011"/>
                  <a:pt x="52992" y="101572"/>
                </a:cubicBezTo>
                <a:cubicBezTo>
                  <a:pt x="53131" y="101355"/>
                  <a:pt x="53131" y="101355"/>
                  <a:pt x="53131" y="101133"/>
                </a:cubicBezTo>
                <a:cubicBezTo>
                  <a:pt x="53270" y="100916"/>
                  <a:pt x="53270" y="100694"/>
                  <a:pt x="53548" y="100255"/>
                </a:cubicBezTo>
                <a:cubicBezTo>
                  <a:pt x="53548" y="100255"/>
                  <a:pt x="53548" y="100255"/>
                  <a:pt x="53687" y="100038"/>
                </a:cubicBezTo>
                <a:cubicBezTo>
                  <a:pt x="53826" y="100038"/>
                  <a:pt x="53964" y="99816"/>
                  <a:pt x="53964" y="99377"/>
                </a:cubicBezTo>
                <a:cubicBezTo>
                  <a:pt x="54103" y="99600"/>
                  <a:pt x="54381" y="99600"/>
                  <a:pt x="54520" y="99600"/>
                </a:cubicBezTo>
                <a:cubicBezTo>
                  <a:pt x="54798" y="99600"/>
                  <a:pt x="55076" y="99377"/>
                  <a:pt x="55076" y="98500"/>
                </a:cubicBezTo>
                <a:cubicBezTo>
                  <a:pt x="55076" y="98283"/>
                  <a:pt x="55076" y="98283"/>
                  <a:pt x="55076" y="98061"/>
                </a:cubicBezTo>
                <a:cubicBezTo>
                  <a:pt x="55220" y="98061"/>
                  <a:pt x="55220" y="98061"/>
                  <a:pt x="55359" y="98061"/>
                </a:cubicBezTo>
                <a:cubicBezTo>
                  <a:pt x="55359" y="98061"/>
                  <a:pt x="55498" y="98061"/>
                  <a:pt x="55498" y="98061"/>
                </a:cubicBezTo>
                <a:cubicBezTo>
                  <a:pt x="55776" y="98283"/>
                  <a:pt x="55915" y="98283"/>
                  <a:pt x="56054" y="98283"/>
                </a:cubicBezTo>
                <a:cubicBezTo>
                  <a:pt x="56332" y="98283"/>
                  <a:pt x="56610" y="98061"/>
                  <a:pt x="56749" y="97844"/>
                </a:cubicBezTo>
                <a:cubicBezTo>
                  <a:pt x="56888" y="97622"/>
                  <a:pt x="56888" y="97405"/>
                  <a:pt x="57026" y="97183"/>
                </a:cubicBezTo>
                <a:cubicBezTo>
                  <a:pt x="57026" y="97183"/>
                  <a:pt x="57026" y="97183"/>
                  <a:pt x="57026" y="97183"/>
                </a:cubicBezTo>
                <a:cubicBezTo>
                  <a:pt x="57165" y="96966"/>
                  <a:pt x="57165" y="96966"/>
                  <a:pt x="57304" y="96966"/>
                </a:cubicBezTo>
                <a:cubicBezTo>
                  <a:pt x="57443" y="96744"/>
                  <a:pt x="57443" y="96744"/>
                  <a:pt x="57443" y="96744"/>
                </a:cubicBezTo>
                <a:cubicBezTo>
                  <a:pt x="57721" y="96527"/>
                  <a:pt x="58138" y="96088"/>
                  <a:pt x="58138" y="95211"/>
                </a:cubicBezTo>
                <a:cubicBezTo>
                  <a:pt x="58277" y="94550"/>
                  <a:pt x="58277" y="93894"/>
                  <a:pt x="58138" y="93455"/>
                </a:cubicBezTo>
                <a:cubicBezTo>
                  <a:pt x="57999" y="92794"/>
                  <a:pt x="57860" y="92138"/>
                  <a:pt x="57582" y="91700"/>
                </a:cubicBezTo>
                <a:cubicBezTo>
                  <a:pt x="57582" y="91700"/>
                  <a:pt x="57582" y="91700"/>
                  <a:pt x="57721" y="91700"/>
                </a:cubicBezTo>
                <a:cubicBezTo>
                  <a:pt x="57721" y="91700"/>
                  <a:pt x="57721" y="91700"/>
                  <a:pt x="57721" y="91700"/>
                </a:cubicBezTo>
                <a:cubicBezTo>
                  <a:pt x="58277" y="91700"/>
                  <a:pt x="58971" y="91261"/>
                  <a:pt x="59388" y="90605"/>
                </a:cubicBezTo>
                <a:cubicBezTo>
                  <a:pt x="59527" y="90166"/>
                  <a:pt x="59666" y="89505"/>
                  <a:pt x="59805" y="88850"/>
                </a:cubicBezTo>
                <a:cubicBezTo>
                  <a:pt x="59944" y="87533"/>
                  <a:pt x="60088" y="87094"/>
                  <a:pt x="60366" y="87094"/>
                </a:cubicBezTo>
                <a:cubicBezTo>
                  <a:pt x="60505" y="87094"/>
                  <a:pt x="60505" y="87094"/>
                  <a:pt x="60505" y="87094"/>
                </a:cubicBezTo>
                <a:cubicBezTo>
                  <a:pt x="60783" y="87094"/>
                  <a:pt x="60922" y="87311"/>
                  <a:pt x="61339" y="87533"/>
                </a:cubicBezTo>
                <a:cubicBezTo>
                  <a:pt x="61617" y="87750"/>
                  <a:pt x="62033" y="87972"/>
                  <a:pt x="62450" y="87972"/>
                </a:cubicBezTo>
                <a:cubicBezTo>
                  <a:pt x="62728" y="87972"/>
                  <a:pt x="62867" y="87972"/>
                  <a:pt x="63006" y="87750"/>
                </a:cubicBezTo>
                <a:cubicBezTo>
                  <a:pt x="64117" y="87311"/>
                  <a:pt x="64534" y="85777"/>
                  <a:pt x="64812" y="84461"/>
                </a:cubicBezTo>
                <a:cubicBezTo>
                  <a:pt x="65095" y="83361"/>
                  <a:pt x="65512" y="82266"/>
                  <a:pt x="65929" y="81172"/>
                </a:cubicBezTo>
                <a:cubicBezTo>
                  <a:pt x="65929" y="80950"/>
                  <a:pt x="65929" y="80950"/>
                  <a:pt x="65929" y="80950"/>
                </a:cubicBezTo>
                <a:cubicBezTo>
                  <a:pt x="66207" y="80511"/>
                  <a:pt x="66485" y="79855"/>
                  <a:pt x="66624" y="78977"/>
                </a:cubicBezTo>
                <a:cubicBezTo>
                  <a:pt x="66624" y="78755"/>
                  <a:pt x="66762" y="78538"/>
                  <a:pt x="66762" y="78316"/>
                </a:cubicBezTo>
                <a:cubicBezTo>
                  <a:pt x="66762" y="78100"/>
                  <a:pt x="66762" y="78100"/>
                  <a:pt x="66762" y="77877"/>
                </a:cubicBezTo>
                <a:cubicBezTo>
                  <a:pt x="66762" y="77877"/>
                  <a:pt x="66762" y="77877"/>
                  <a:pt x="66762" y="77877"/>
                </a:cubicBezTo>
                <a:cubicBezTo>
                  <a:pt x="66762" y="77438"/>
                  <a:pt x="66901" y="77000"/>
                  <a:pt x="66624" y="76561"/>
                </a:cubicBezTo>
                <a:cubicBezTo>
                  <a:pt x="66485" y="76344"/>
                  <a:pt x="66485" y="76122"/>
                  <a:pt x="66346" y="76122"/>
                </a:cubicBezTo>
                <a:cubicBezTo>
                  <a:pt x="66485" y="75905"/>
                  <a:pt x="66485" y="75683"/>
                  <a:pt x="66624" y="75244"/>
                </a:cubicBezTo>
                <a:cubicBezTo>
                  <a:pt x="66624" y="75244"/>
                  <a:pt x="66624" y="75027"/>
                  <a:pt x="66624" y="75027"/>
                </a:cubicBezTo>
                <a:cubicBezTo>
                  <a:pt x="66624" y="74805"/>
                  <a:pt x="66624" y="74805"/>
                  <a:pt x="66762" y="74588"/>
                </a:cubicBezTo>
                <a:cubicBezTo>
                  <a:pt x="67040" y="74366"/>
                  <a:pt x="67318" y="73927"/>
                  <a:pt x="67596" y="73494"/>
                </a:cubicBezTo>
                <a:cubicBezTo>
                  <a:pt x="67735" y="73055"/>
                  <a:pt x="67874" y="72616"/>
                  <a:pt x="67874" y="71955"/>
                </a:cubicBezTo>
                <a:cubicBezTo>
                  <a:pt x="67874" y="71738"/>
                  <a:pt x="67874" y="71516"/>
                  <a:pt x="68013" y="71300"/>
                </a:cubicBezTo>
                <a:cubicBezTo>
                  <a:pt x="68013" y="71077"/>
                  <a:pt x="68152" y="71077"/>
                  <a:pt x="68291" y="70861"/>
                </a:cubicBezTo>
                <a:cubicBezTo>
                  <a:pt x="68569" y="70638"/>
                  <a:pt x="68846" y="70200"/>
                  <a:pt x="68985" y="69322"/>
                </a:cubicBezTo>
                <a:cubicBezTo>
                  <a:pt x="68985" y="68666"/>
                  <a:pt x="68846" y="68005"/>
                  <a:pt x="68430" y="67788"/>
                </a:cubicBezTo>
                <a:cubicBezTo>
                  <a:pt x="68291" y="67566"/>
                  <a:pt x="68152" y="67566"/>
                  <a:pt x="68013" y="67566"/>
                </a:cubicBezTo>
                <a:cubicBezTo>
                  <a:pt x="67874" y="67566"/>
                  <a:pt x="67874" y="67566"/>
                  <a:pt x="67735" y="67350"/>
                </a:cubicBezTo>
                <a:cubicBezTo>
                  <a:pt x="67596" y="67350"/>
                  <a:pt x="67457" y="67127"/>
                  <a:pt x="67318" y="66911"/>
                </a:cubicBezTo>
                <a:cubicBezTo>
                  <a:pt x="67040" y="66472"/>
                  <a:pt x="67040" y="66250"/>
                  <a:pt x="67040" y="66250"/>
                </a:cubicBezTo>
                <a:cubicBezTo>
                  <a:pt x="67179" y="66250"/>
                  <a:pt x="67457" y="66250"/>
                  <a:pt x="67596" y="66250"/>
                </a:cubicBezTo>
                <a:cubicBezTo>
                  <a:pt x="67735" y="66250"/>
                  <a:pt x="67735" y="66250"/>
                  <a:pt x="67735" y="66250"/>
                </a:cubicBezTo>
                <a:cubicBezTo>
                  <a:pt x="67874" y="66250"/>
                  <a:pt x="68013" y="66250"/>
                  <a:pt x="68152" y="66250"/>
                </a:cubicBezTo>
                <a:cubicBezTo>
                  <a:pt x="68291" y="66250"/>
                  <a:pt x="68430" y="66033"/>
                  <a:pt x="68569" y="66033"/>
                </a:cubicBezTo>
                <a:cubicBezTo>
                  <a:pt x="68846" y="66033"/>
                  <a:pt x="68985" y="65811"/>
                  <a:pt x="69263" y="65811"/>
                </a:cubicBezTo>
                <a:cubicBezTo>
                  <a:pt x="69402" y="66911"/>
                  <a:pt x="69824" y="68444"/>
                  <a:pt x="70797" y="68666"/>
                </a:cubicBezTo>
                <a:cubicBezTo>
                  <a:pt x="70936" y="68666"/>
                  <a:pt x="70936" y="68666"/>
                  <a:pt x="70936" y="68666"/>
                </a:cubicBezTo>
                <a:cubicBezTo>
                  <a:pt x="70936" y="68666"/>
                  <a:pt x="71075" y="68666"/>
                  <a:pt x="71075" y="68666"/>
                </a:cubicBezTo>
                <a:cubicBezTo>
                  <a:pt x="71353" y="68666"/>
                  <a:pt x="71492" y="68666"/>
                  <a:pt x="71769" y="68227"/>
                </a:cubicBezTo>
                <a:cubicBezTo>
                  <a:pt x="71908" y="68005"/>
                  <a:pt x="71908" y="67788"/>
                  <a:pt x="71908" y="67566"/>
                </a:cubicBezTo>
                <a:cubicBezTo>
                  <a:pt x="71908" y="67566"/>
                  <a:pt x="71908" y="67566"/>
                  <a:pt x="71908" y="67566"/>
                </a:cubicBezTo>
                <a:cubicBezTo>
                  <a:pt x="72047" y="67566"/>
                  <a:pt x="72186" y="67788"/>
                  <a:pt x="72325" y="67788"/>
                </a:cubicBezTo>
                <a:cubicBezTo>
                  <a:pt x="72464" y="67788"/>
                  <a:pt x="72464" y="67788"/>
                  <a:pt x="72603" y="67788"/>
                </a:cubicBezTo>
                <a:cubicBezTo>
                  <a:pt x="72742" y="67566"/>
                  <a:pt x="73020" y="67350"/>
                  <a:pt x="73159" y="66911"/>
                </a:cubicBezTo>
                <a:cubicBezTo>
                  <a:pt x="73159" y="66688"/>
                  <a:pt x="73159" y="66688"/>
                  <a:pt x="73159" y="66472"/>
                </a:cubicBezTo>
                <a:cubicBezTo>
                  <a:pt x="73298" y="66688"/>
                  <a:pt x="73437" y="66688"/>
                  <a:pt x="73437" y="66688"/>
                </a:cubicBezTo>
                <a:cubicBezTo>
                  <a:pt x="73575" y="66911"/>
                  <a:pt x="73714" y="66911"/>
                  <a:pt x="73853" y="66911"/>
                </a:cubicBezTo>
                <a:cubicBezTo>
                  <a:pt x="74409" y="66911"/>
                  <a:pt x="74692" y="66033"/>
                  <a:pt x="74831" y="65594"/>
                </a:cubicBezTo>
                <a:cubicBezTo>
                  <a:pt x="74970" y="65372"/>
                  <a:pt x="74970" y="65155"/>
                  <a:pt x="75109" y="65155"/>
                </a:cubicBezTo>
                <a:cubicBezTo>
                  <a:pt x="75248" y="64933"/>
                  <a:pt x="75248" y="64716"/>
                  <a:pt x="75387" y="64500"/>
                </a:cubicBezTo>
                <a:cubicBezTo>
                  <a:pt x="75387" y="64277"/>
                  <a:pt x="75526" y="64277"/>
                  <a:pt x="75526" y="64061"/>
                </a:cubicBezTo>
                <a:cubicBezTo>
                  <a:pt x="75665" y="64061"/>
                  <a:pt x="75804" y="63838"/>
                  <a:pt x="75804" y="63838"/>
                </a:cubicBezTo>
                <a:cubicBezTo>
                  <a:pt x="76082" y="63622"/>
                  <a:pt x="76360" y="63400"/>
                  <a:pt x="76499" y="62744"/>
                </a:cubicBezTo>
                <a:cubicBezTo>
                  <a:pt x="76637" y="62522"/>
                  <a:pt x="76637" y="62305"/>
                  <a:pt x="76776" y="62083"/>
                </a:cubicBezTo>
                <a:cubicBezTo>
                  <a:pt x="76776" y="61644"/>
                  <a:pt x="76776" y="61427"/>
                  <a:pt x="76915" y="61427"/>
                </a:cubicBezTo>
                <a:cubicBezTo>
                  <a:pt x="76915" y="61205"/>
                  <a:pt x="77054" y="61205"/>
                  <a:pt x="77193" y="60988"/>
                </a:cubicBezTo>
                <a:cubicBezTo>
                  <a:pt x="77332" y="60988"/>
                  <a:pt x="77610" y="60766"/>
                  <a:pt x="77749" y="60550"/>
                </a:cubicBezTo>
                <a:cubicBezTo>
                  <a:pt x="78166" y="59672"/>
                  <a:pt x="78166" y="58794"/>
                  <a:pt x="78027" y="57916"/>
                </a:cubicBezTo>
                <a:cubicBezTo>
                  <a:pt x="78027" y="57694"/>
                  <a:pt x="78027" y="57477"/>
                  <a:pt x="78027" y="57255"/>
                </a:cubicBezTo>
                <a:cubicBezTo>
                  <a:pt x="78027" y="57255"/>
                  <a:pt x="78027" y="57038"/>
                  <a:pt x="78027" y="57038"/>
                </a:cubicBezTo>
                <a:cubicBezTo>
                  <a:pt x="78166" y="56816"/>
                  <a:pt x="78166" y="56377"/>
                  <a:pt x="78027" y="55938"/>
                </a:cubicBezTo>
                <a:cubicBezTo>
                  <a:pt x="77888" y="55500"/>
                  <a:pt x="77610" y="55066"/>
                  <a:pt x="77332" y="54405"/>
                </a:cubicBezTo>
                <a:cubicBezTo>
                  <a:pt x="77193" y="54188"/>
                  <a:pt x="77054" y="53966"/>
                  <a:pt x="76776" y="53527"/>
                </a:cubicBezTo>
                <a:cubicBezTo>
                  <a:pt x="76637" y="53088"/>
                  <a:pt x="76499" y="52872"/>
                  <a:pt x="76360" y="52433"/>
                </a:cubicBezTo>
                <a:cubicBezTo>
                  <a:pt x="76221" y="52211"/>
                  <a:pt x="76082" y="51994"/>
                  <a:pt x="76082" y="51555"/>
                </a:cubicBezTo>
                <a:cubicBezTo>
                  <a:pt x="76082" y="51333"/>
                  <a:pt x="75943" y="50894"/>
                  <a:pt x="75804" y="50677"/>
                </a:cubicBezTo>
                <a:cubicBezTo>
                  <a:pt x="75804" y="50455"/>
                  <a:pt x="75665" y="50238"/>
                  <a:pt x="75526" y="50016"/>
                </a:cubicBezTo>
                <a:cubicBezTo>
                  <a:pt x="75387" y="49800"/>
                  <a:pt x="75109" y="49138"/>
                  <a:pt x="75109" y="48922"/>
                </a:cubicBezTo>
                <a:cubicBezTo>
                  <a:pt x="75109" y="48922"/>
                  <a:pt x="75109" y="48922"/>
                  <a:pt x="75109" y="48922"/>
                </a:cubicBezTo>
                <a:cubicBezTo>
                  <a:pt x="75109" y="48922"/>
                  <a:pt x="75248" y="48922"/>
                  <a:pt x="75248" y="48922"/>
                </a:cubicBezTo>
                <a:cubicBezTo>
                  <a:pt x="75387" y="48922"/>
                  <a:pt x="75526" y="48922"/>
                  <a:pt x="75665" y="48922"/>
                </a:cubicBezTo>
                <a:cubicBezTo>
                  <a:pt x="75943" y="48922"/>
                  <a:pt x="76082" y="48700"/>
                  <a:pt x="76360" y="48483"/>
                </a:cubicBezTo>
                <a:cubicBezTo>
                  <a:pt x="76499" y="48261"/>
                  <a:pt x="76637" y="47822"/>
                  <a:pt x="76915" y="47605"/>
                </a:cubicBezTo>
                <a:cubicBezTo>
                  <a:pt x="77193" y="46944"/>
                  <a:pt x="77332" y="46505"/>
                  <a:pt x="77332" y="45850"/>
                </a:cubicBezTo>
                <a:cubicBezTo>
                  <a:pt x="77332" y="44533"/>
                  <a:pt x="76776" y="44533"/>
                  <a:pt x="76499" y="44533"/>
                </a:cubicBezTo>
                <a:cubicBezTo>
                  <a:pt x="76360" y="44533"/>
                  <a:pt x="76360" y="44533"/>
                  <a:pt x="76221" y="44316"/>
                </a:cubicBezTo>
                <a:cubicBezTo>
                  <a:pt x="76221" y="44316"/>
                  <a:pt x="76221" y="44316"/>
                  <a:pt x="76221" y="44316"/>
                </a:cubicBezTo>
                <a:cubicBezTo>
                  <a:pt x="76360" y="43877"/>
                  <a:pt x="76776" y="43216"/>
                  <a:pt x="76637" y="42338"/>
                </a:cubicBezTo>
                <a:cubicBezTo>
                  <a:pt x="76637" y="42122"/>
                  <a:pt x="76499" y="41683"/>
                  <a:pt x="76221" y="41461"/>
                </a:cubicBezTo>
                <a:cubicBezTo>
                  <a:pt x="75943" y="41244"/>
                  <a:pt x="75665" y="41022"/>
                  <a:pt x="75387" y="41022"/>
                </a:cubicBezTo>
                <a:cubicBezTo>
                  <a:pt x="75109" y="41022"/>
                  <a:pt x="74970" y="40805"/>
                  <a:pt x="74831" y="40583"/>
                </a:cubicBezTo>
                <a:cubicBezTo>
                  <a:pt x="74692" y="40583"/>
                  <a:pt x="74554" y="40366"/>
                  <a:pt x="74554" y="40366"/>
                </a:cubicBezTo>
                <a:cubicBezTo>
                  <a:pt x="74409" y="40144"/>
                  <a:pt x="74270" y="39705"/>
                  <a:pt x="74131" y="39488"/>
                </a:cubicBezTo>
                <a:cubicBezTo>
                  <a:pt x="73992" y="39488"/>
                  <a:pt x="73992" y="39488"/>
                  <a:pt x="73992" y="39488"/>
                </a:cubicBezTo>
                <a:cubicBezTo>
                  <a:pt x="73992" y="39488"/>
                  <a:pt x="73992" y="39266"/>
                  <a:pt x="73992" y="39266"/>
                </a:cubicBezTo>
                <a:cubicBezTo>
                  <a:pt x="74131" y="38611"/>
                  <a:pt x="74131" y="38172"/>
                  <a:pt x="73992" y="37950"/>
                </a:cubicBezTo>
                <a:cubicBezTo>
                  <a:pt x="73853" y="37733"/>
                  <a:pt x="73714" y="37294"/>
                  <a:pt x="73159" y="37294"/>
                </a:cubicBezTo>
                <a:cubicBezTo>
                  <a:pt x="72742" y="37294"/>
                  <a:pt x="72325" y="37511"/>
                  <a:pt x="72186" y="37733"/>
                </a:cubicBezTo>
                <a:cubicBezTo>
                  <a:pt x="72047" y="37950"/>
                  <a:pt x="71908" y="37950"/>
                  <a:pt x="71769" y="37950"/>
                </a:cubicBezTo>
                <a:cubicBezTo>
                  <a:pt x="71631" y="37950"/>
                  <a:pt x="71631" y="37950"/>
                  <a:pt x="71492" y="37950"/>
                </a:cubicBezTo>
                <a:cubicBezTo>
                  <a:pt x="71353" y="37733"/>
                  <a:pt x="71353" y="37733"/>
                  <a:pt x="71214" y="37511"/>
                </a:cubicBezTo>
                <a:cubicBezTo>
                  <a:pt x="71075" y="37294"/>
                  <a:pt x="70936" y="37072"/>
                  <a:pt x="70658" y="36855"/>
                </a:cubicBezTo>
                <a:cubicBezTo>
                  <a:pt x="70658" y="36855"/>
                  <a:pt x="70658" y="36855"/>
                  <a:pt x="70519" y="36855"/>
                </a:cubicBezTo>
                <a:cubicBezTo>
                  <a:pt x="70797" y="36855"/>
                  <a:pt x="70936" y="36855"/>
                  <a:pt x="71075" y="36855"/>
                </a:cubicBezTo>
                <a:cubicBezTo>
                  <a:pt x="71353" y="36855"/>
                  <a:pt x="71769" y="36855"/>
                  <a:pt x="72047" y="36638"/>
                </a:cubicBezTo>
                <a:cubicBezTo>
                  <a:pt x="72186" y="36638"/>
                  <a:pt x="72325" y="36638"/>
                  <a:pt x="72325" y="36638"/>
                </a:cubicBezTo>
                <a:cubicBezTo>
                  <a:pt x="72464" y="36638"/>
                  <a:pt x="72603" y="36638"/>
                  <a:pt x="72881" y="36855"/>
                </a:cubicBezTo>
                <a:cubicBezTo>
                  <a:pt x="73020" y="36855"/>
                  <a:pt x="73159" y="37072"/>
                  <a:pt x="73159" y="37072"/>
                </a:cubicBezTo>
                <a:cubicBezTo>
                  <a:pt x="73437" y="37294"/>
                  <a:pt x="73714" y="37294"/>
                  <a:pt x="73853" y="37294"/>
                </a:cubicBezTo>
                <a:cubicBezTo>
                  <a:pt x="74409" y="37294"/>
                  <a:pt x="74831" y="36855"/>
                  <a:pt x="75109" y="36200"/>
                </a:cubicBezTo>
                <a:cubicBezTo>
                  <a:pt x="75526" y="35538"/>
                  <a:pt x="76082" y="35100"/>
                  <a:pt x="76637" y="35100"/>
                </a:cubicBezTo>
                <a:cubicBezTo>
                  <a:pt x="76776" y="35100"/>
                  <a:pt x="77054" y="35322"/>
                  <a:pt x="77193" y="35322"/>
                </a:cubicBezTo>
                <a:cubicBezTo>
                  <a:pt x="77471" y="35322"/>
                  <a:pt x="77610" y="35538"/>
                  <a:pt x="77888" y="35538"/>
                </a:cubicBezTo>
                <a:cubicBezTo>
                  <a:pt x="78305" y="35761"/>
                  <a:pt x="78860" y="36200"/>
                  <a:pt x="79422" y="36200"/>
                </a:cubicBezTo>
                <a:cubicBezTo>
                  <a:pt x="79699" y="36200"/>
                  <a:pt x="79977" y="35977"/>
                  <a:pt x="80255" y="35977"/>
                </a:cubicBezTo>
                <a:cubicBezTo>
                  <a:pt x="80811" y="35538"/>
                  <a:pt x="80950" y="34883"/>
                  <a:pt x="80950" y="34444"/>
                </a:cubicBezTo>
                <a:cubicBezTo>
                  <a:pt x="81089" y="33344"/>
                  <a:pt x="80533" y="32250"/>
                  <a:pt x="80394" y="32027"/>
                </a:cubicBezTo>
                <a:cubicBezTo>
                  <a:pt x="80533" y="32027"/>
                  <a:pt x="80533" y="32250"/>
                  <a:pt x="80672" y="32250"/>
                </a:cubicBezTo>
                <a:cubicBezTo>
                  <a:pt x="80950" y="32250"/>
                  <a:pt x="81089" y="32466"/>
                  <a:pt x="81367" y="32466"/>
                </a:cubicBezTo>
                <a:cubicBezTo>
                  <a:pt x="81367" y="32466"/>
                  <a:pt x="81505" y="32466"/>
                  <a:pt x="81505" y="32466"/>
                </a:cubicBezTo>
                <a:cubicBezTo>
                  <a:pt x="81644" y="32250"/>
                  <a:pt x="81644" y="32250"/>
                  <a:pt x="81783" y="32250"/>
                </a:cubicBezTo>
                <a:cubicBezTo>
                  <a:pt x="81783" y="32250"/>
                  <a:pt x="81922" y="32466"/>
                  <a:pt x="81922" y="32466"/>
                </a:cubicBezTo>
                <a:cubicBezTo>
                  <a:pt x="81922" y="32466"/>
                  <a:pt x="81922" y="32466"/>
                  <a:pt x="81922" y="32466"/>
                </a:cubicBezTo>
                <a:cubicBezTo>
                  <a:pt x="81922" y="32466"/>
                  <a:pt x="81922" y="32466"/>
                  <a:pt x="81922" y="32905"/>
                </a:cubicBezTo>
                <a:cubicBezTo>
                  <a:pt x="81922" y="32905"/>
                  <a:pt x="81922" y="33127"/>
                  <a:pt x="81922" y="33127"/>
                </a:cubicBezTo>
                <a:cubicBezTo>
                  <a:pt x="81922" y="33566"/>
                  <a:pt x="81783" y="34444"/>
                  <a:pt x="82200" y="35100"/>
                </a:cubicBezTo>
                <a:cubicBezTo>
                  <a:pt x="82339" y="35100"/>
                  <a:pt x="82617" y="35322"/>
                  <a:pt x="82756" y="35322"/>
                </a:cubicBezTo>
                <a:cubicBezTo>
                  <a:pt x="82895" y="35322"/>
                  <a:pt x="83034" y="35322"/>
                  <a:pt x="83173" y="35100"/>
                </a:cubicBezTo>
                <a:cubicBezTo>
                  <a:pt x="83312" y="35100"/>
                  <a:pt x="83312" y="35100"/>
                  <a:pt x="83450" y="35100"/>
                </a:cubicBezTo>
                <a:cubicBezTo>
                  <a:pt x="83450" y="35100"/>
                  <a:pt x="83450" y="35100"/>
                  <a:pt x="83450" y="35100"/>
                </a:cubicBezTo>
                <a:cubicBezTo>
                  <a:pt x="83450" y="35100"/>
                  <a:pt x="83450" y="35100"/>
                  <a:pt x="83450" y="35100"/>
                </a:cubicBezTo>
                <a:cubicBezTo>
                  <a:pt x="83450" y="35100"/>
                  <a:pt x="83450" y="35100"/>
                  <a:pt x="83450" y="35100"/>
                </a:cubicBezTo>
                <a:cubicBezTo>
                  <a:pt x="83450" y="35100"/>
                  <a:pt x="83589" y="35322"/>
                  <a:pt x="83589" y="35538"/>
                </a:cubicBezTo>
                <a:cubicBezTo>
                  <a:pt x="83589" y="35761"/>
                  <a:pt x="83589" y="35761"/>
                  <a:pt x="83589" y="35761"/>
                </a:cubicBezTo>
                <a:cubicBezTo>
                  <a:pt x="83589" y="36638"/>
                  <a:pt x="83867" y="36855"/>
                  <a:pt x="84290" y="36855"/>
                </a:cubicBezTo>
                <a:cubicBezTo>
                  <a:pt x="84290" y="36855"/>
                  <a:pt x="84429" y="37072"/>
                  <a:pt x="84429" y="37072"/>
                </a:cubicBezTo>
                <a:cubicBezTo>
                  <a:pt x="84567" y="37072"/>
                  <a:pt x="84567" y="37294"/>
                  <a:pt x="84706" y="37294"/>
                </a:cubicBezTo>
                <a:cubicBezTo>
                  <a:pt x="84845" y="37511"/>
                  <a:pt x="84984" y="37950"/>
                  <a:pt x="85262" y="38172"/>
                </a:cubicBezTo>
                <a:cubicBezTo>
                  <a:pt x="85540" y="38172"/>
                  <a:pt x="85818" y="38172"/>
                  <a:pt x="85957" y="38172"/>
                </a:cubicBezTo>
                <a:cubicBezTo>
                  <a:pt x="86235" y="38172"/>
                  <a:pt x="86373" y="38172"/>
                  <a:pt x="86512" y="38388"/>
                </a:cubicBezTo>
                <a:cubicBezTo>
                  <a:pt x="86651" y="38827"/>
                  <a:pt x="86651" y="39050"/>
                  <a:pt x="86651" y="39266"/>
                </a:cubicBezTo>
                <a:cubicBezTo>
                  <a:pt x="86651" y="39266"/>
                  <a:pt x="86512" y="39488"/>
                  <a:pt x="86512" y="39705"/>
                </a:cubicBezTo>
                <a:cubicBezTo>
                  <a:pt x="86373" y="39705"/>
                  <a:pt x="86235" y="39705"/>
                  <a:pt x="86096" y="39927"/>
                </a:cubicBezTo>
                <a:cubicBezTo>
                  <a:pt x="85818" y="39927"/>
                  <a:pt x="85401" y="40144"/>
                  <a:pt x="85123" y="41022"/>
                </a:cubicBezTo>
                <a:cubicBezTo>
                  <a:pt x="84984" y="41683"/>
                  <a:pt x="84984" y="43216"/>
                  <a:pt x="85262" y="43877"/>
                </a:cubicBezTo>
                <a:cubicBezTo>
                  <a:pt x="85401" y="44316"/>
                  <a:pt x="85679" y="44533"/>
                  <a:pt x="85957" y="44533"/>
                </a:cubicBezTo>
                <a:cubicBezTo>
                  <a:pt x="86096" y="44533"/>
                  <a:pt x="86373" y="44533"/>
                  <a:pt x="86512" y="44316"/>
                </a:cubicBezTo>
                <a:cubicBezTo>
                  <a:pt x="87068" y="43655"/>
                  <a:pt x="87346" y="42777"/>
                  <a:pt x="87624" y="42122"/>
                </a:cubicBezTo>
                <a:cubicBezTo>
                  <a:pt x="87763" y="41461"/>
                  <a:pt x="88041" y="41022"/>
                  <a:pt x="88318" y="40583"/>
                </a:cubicBezTo>
                <a:cubicBezTo>
                  <a:pt x="88457" y="40583"/>
                  <a:pt x="88735" y="40366"/>
                  <a:pt x="88735" y="40366"/>
                </a:cubicBezTo>
                <a:cubicBezTo>
                  <a:pt x="88735" y="40366"/>
                  <a:pt x="88735" y="40583"/>
                  <a:pt x="88735" y="40583"/>
                </a:cubicBezTo>
                <a:cubicBezTo>
                  <a:pt x="88735" y="41022"/>
                  <a:pt x="88735" y="41244"/>
                  <a:pt x="88735" y="41461"/>
                </a:cubicBezTo>
                <a:cubicBezTo>
                  <a:pt x="88735" y="42122"/>
                  <a:pt x="88880" y="42561"/>
                  <a:pt x="89158" y="43216"/>
                </a:cubicBezTo>
                <a:cubicBezTo>
                  <a:pt x="89435" y="43438"/>
                  <a:pt x="89852" y="44094"/>
                  <a:pt x="90269" y="44094"/>
                </a:cubicBezTo>
                <a:cubicBezTo>
                  <a:pt x="90408" y="44094"/>
                  <a:pt x="90408" y="44094"/>
                  <a:pt x="90408" y="44094"/>
                </a:cubicBezTo>
                <a:cubicBezTo>
                  <a:pt x="90408" y="44094"/>
                  <a:pt x="90408" y="44094"/>
                  <a:pt x="90408" y="44094"/>
                </a:cubicBezTo>
                <a:cubicBezTo>
                  <a:pt x="90686" y="44094"/>
                  <a:pt x="90686" y="43877"/>
                  <a:pt x="90825" y="43877"/>
                </a:cubicBezTo>
                <a:cubicBezTo>
                  <a:pt x="90825" y="44972"/>
                  <a:pt x="91242" y="45411"/>
                  <a:pt x="91380" y="45411"/>
                </a:cubicBezTo>
                <a:cubicBezTo>
                  <a:pt x="91519" y="45633"/>
                  <a:pt x="91658" y="45633"/>
                  <a:pt x="91797" y="45633"/>
                </a:cubicBezTo>
                <a:cubicBezTo>
                  <a:pt x="91936" y="45633"/>
                  <a:pt x="92075" y="45633"/>
                  <a:pt x="92214" y="45411"/>
                </a:cubicBezTo>
                <a:cubicBezTo>
                  <a:pt x="92353" y="45411"/>
                  <a:pt x="92353" y="45411"/>
                  <a:pt x="92492" y="45411"/>
                </a:cubicBezTo>
                <a:cubicBezTo>
                  <a:pt x="92492" y="45411"/>
                  <a:pt x="92492" y="45411"/>
                  <a:pt x="92492" y="45411"/>
                </a:cubicBezTo>
                <a:cubicBezTo>
                  <a:pt x="92770" y="45633"/>
                  <a:pt x="93048" y="46505"/>
                  <a:pt x="93325" y="47166"/>
                </a:cubicBezTo>
                <a:cubicBezTo>
                  <a:pt x="93464" y="47605"/>
                  <a:pt x="93603" y="48044"/>
                  <a:pt x="93887" y="48483"/>
                </a:cubicBezTo>
                <a:cubicBezTo>
                  <a:pt x="94165" y="48922"/>
                  <a:pt x="94165" y="48922"/>
                  <a:pt x="94165" y="48922"/>
                </a:cubicBezTo>
                <a:cubicBezTo>
                  <a:pt x="94442" y="49577"/>
                  <a:pt x="94859" y="50238"/>
                  <a:pt x="95137" y="51116"/>
                </a:cubicBezTo>
                <a:cubicBezTo>
                  <a:pt x="95276" y="51772"/>
                  <a:pt x="95554" y="52872"/>
                  <a:pt x="95415" y="53527"/>
                </a:cubicBezTo>
                <a:cubicBezTo>
                  <a:pt x="95415" y="53750"/>
                  <a:pt x="95276" y="53966"/>
                  <a:pt x="95137" y="54405"/>
                </a:cubicBezTo>
                <a:cubicBezTo>
                  <a:pt x="94859" y="54844"/>
                  <a:pt x="94581" y="55283"/>
                  <a:pt x="94581" y="56161"/>
                </a:cubicBezTo>
                <a:cubicBezTo>
                  <a:pt x="94581" y="56600"/>
                  <a:pt x="94581" y="57038"/>
                  <a:pt x="94859" y="57477"/>
                </a:cubicBezTo>
                <a:cubicBezTo>
                  <a:pt x="94581" y="57477"/>
                  <a:pt x="94303" y="57694"/>
                  <a:pt x="94165" y="58133"/>
                </a:cubicBezTo>
                <a:cubicBezTo>
                  <a:pt x="94026" y="58355"/>
                  <a:pt x="93887" y="58794"/>
                  <a:pt x="93887" y="59011"/>
                </a:cubicBezTo>
                <a:cubicBezTo>
                  <a:pt x="93887" y="59233"/>
                  <a:pt x="93748" y="59450"/>
                  <a:pt x="93748" y="59450"/>
                </a:cubicBezTo>
                <a:cubicBezTo>
                  <a:pt x="93603" y="59888"/>
                  <a:pt x="93464" y="60327"/>
                  <a:pt x="93325" y="60766"/>
                </a:cubicBezTo>
                <a:cubicBezTo>
                  <a:pt x="93048" y="61644"/>
                  <a:pt x="92631" y="62522"/>
                  <a:pt x="92770" y="63622"/>
                </a:cubicBezTo>
                <a:cubicBezTo>
                  <a:pt x="93048" y="64933"/>
                  <a:pt x="93748" y="65372"/>
                  <a:pt x="94303" y="65811"/>
                </a:cubicBezTo>
                <a:cubicBezTo>
                  <a:pt x="94720" y="66250"/>
                  <a:pt x="95137" y="66472"/>
                  <a:pt x="95415" y="66911"/>
                </a:cubicBezTo>
                <a:cubicBezTo>
                  <a:pt x="95415" y="67127"/>
                  <a:pt x="95415" y="67127"/>
                  <a:pt x="95415" y="67350"/>
                </a:cubicBezTo>
                <a:cubicBezTo>
                  <a:pt x="95415" y="67350"/>
                  <a:pt x="95137" y="67566"/>
                  <a:pt x="94720" y="67788"/>
                </a:cubicBezTo>
                <a:cubicBezTo>
                  <a:pt x="94581" y="67788"/>
                  <a:pt x="94581" y="67788"/>
                  <a:pt x="94442" y="67788"/>
                </a:cubicBezTo>
                <a:cubicBezTo>
                  <a:pt x="94303" y="68005"/>
                  <a:pt x="94026" y="68005"/>
                  <a:pt x="93887" y="68005"/>
                </a:cubicBezTo>
                <a:cubicBezTo>
                  <a:pt x="93464" y="68444"/>
                  <a:pt x="93325" y="68883"/>
                  <a:pt x="93048" y="69105"/>
                </a:cubicBezTo>
                <a:cubicBezTo>
                  <a:pt x="93048" y="69322"/>
                  <a:pt x="92909" y="69544"/>
                  <a:pt x="92909" y="69544"/>
                </a:cubicBezTo>
                <a:cubicBezTo>
                  <a:pt x="92770" y="69761"/>
                  <a:pt x="92631" y="69983"/>
                  <a:pt x="92492" y="70200"/>
                </a:cubicBezTo>
                <a:cubicBezTo>
                  <a:pt x="92353" y="70422"/>
                  <a:pt x="92353" y="70422"/>
                  <a:pt x="92353" y="70422"/>
                </a:cubicBezTo>
                <a:cubicBezTo>
                  <a:pt x="92075" y="70638"/>
                  <a:pt x="91658" y="70861"/>
                  <a:pt x="91103" y="70861"/>
                </a:cubicBezTo>
                <a:cubicBezTo>
                  <a:pt x="91103" y="70861"/>
                  <a:pt x="91103" y="70861"/>
                  <a:pt x="91103" y="70861"/>
                </a:cubicBezTo>
                <a:cubicBezTo>
                  <a:pt x="90686" y="70861"/>
                  <a:pt x="90269" y="70638"/>
                  <a:pt x="89713" y="70638"/>
                </a:cubicBezTo>
                <a:cubicBezTo>
                  <a:pt x="89297" y="70422"/>
                  <a:pt x="88735" y="70422"/>
                  <a:pt x="88180" y="70422"/>
                </a:cubicBezTo>
                <a:cubicBezTo>
                  <a:pt x="87902" y="70422"/>
                  <a:pt x="87624" y="70422"/>
                  <a:pt x="87346" y="70422"/>
                </a:cubicBezTo>
                <a:cubicBezTo>
                  <a:pt x="87068" y="70638"/>
                  <a:pt x="87068" y="70638"/>
                  <a:pt x="87068" y="70638"/>
                </a:cubicBezTo>
                <a:cubicBezTo>
                  <a:pt x="87068" y="71077"/>
                  <a:pt x="87068" y="71077"/>
                  <a:pt x="87068" y="71077"/>
                </a:cubicBezTo>
                <a:cubicBezTo>
                  <a:pt x="86929" y="71300"/>
                  <a:pt x="86929" y="71300"/>
                  <a:pt x="86929" y="71300"/>
                </a:cubicBezTo>
                <a:cubicBezTo>
                  <a:pt x="86929" y="71516"/>
                  <a:pt x="86929" y="71955"/>
                  <a:pt x="87068" y="72177"/>
                </a:cubicBezTo>
                <a:cubicBezTo>
                  <a:pt x="87068" y="72616"/>
                  <a:pt x="87207" y="72833"/>
                  <a:pt x="87346" y="72833"/>
                </a:cubicBezTo>
                <a:cubicBezTo>
                  <a:pt x="87346" y="72833"/>
                  <a:pt x="87346" y="72833"/>
                  <a:pt x="87346" y="72833"/>
                </a:cubicBezTo>
                <a:cubicBezTo>
                  <a:pt x="87485" y="73272"/>
                  <a:pt x="87485" y="73272"/>
                  <a:pt x="87346" y="73494"/>
                </a:cubicBezTo>
                <a:cubicBezTo>
                  <a:pt x="87207" y="73494"/>
                  <a:pt x="87207" y="73711"/>
                  <a:pt x="87068" y="73711"/>
                </a:cubicBezTo>
                <a:cubicBezTo>
                  <a:pt x="86929" y="73927"/>
                  <a:pt x="86651" y="74150"/>
                  <a:pt x="86373" y="75027"/>
                </a:cubicBezTo>
                <a:cubicBezTo>
                  <a:pt x="86373" y="75244"/>
                  <a:pt x="86373" y="75244"/>
                  <a:pt x="86373" y="75466"/>
                </a:cubicBezTo>
                <a:cubicBezTo>
                  <a:pt x="86373" y="75683"/>
                  <a:pt x="86373" y="75683"/>
                  <a:pt x="86235" y="75905"/>
                </a:cubicBezTo>
                <a:cubicBezTo>
                  <a:pt x="86235" y="76122"/>
                  <a:pt x="86235" y="76122"/>
                  <a:pt x="86235" y="76122"/>
                </a:cubicBezTo>
                <a:cubicBezTo>
                  <a:pt x="86096" y="76561"/>
                  <a:pt x="86096" y="76783"/>
                  <a:pt x="86096" y="77222"/>
                </a:cubicBezTo>
                <a:cubicBezTo>
                  <a:pt x="86096" y="77438"/>
                  <a:pt x="86235" y="77661"/>
                  <a:pt x="86235" y="77877"/>
                </a:cubicBezTo>
                <a:cubicBezTo>
                  <a:pt x="86235" y="78538"/>
                  <a:pt x="86235" y="79194"/>
                  <a:pt x="86790" y="80072"/>
                </a:cubicBezTo>
                <a:cubicBezTo>
                  <a:pt x="87207" y="80950"/>
                  <a:pt x="87902" y="81388"/>
                  <a:pt x="88596" y="81611"/>
                </a:cubicBezTo>
                <a:cubicBezTo>
                  <a:pt x="88735" y="81827"/>
                  <a:pt x="88880" y="81827"/>
                  <a:pt x="89019" y="81827"/>
                </a:cubicBezTo>
                <a:cubicBezTo>
                  <a:pt x="89574" y="81827"/>
                  <a:pt x="89991" y="81388"/>
                  <a:pt x="90269" y="81172"/>
                </a:cubicBezTo>
                <a:cubicBezTo>
                  <a:pt x="90408" y="80950"/>
                  <a:pt x="90547" y="80950"/>
                  <a:pt x="90686" y="80733"/>
                </a:cubicBezTo>
                <a:cubicBezTo>
                  <a:pt x="91103" y="80511"/>
                  <a:pt x="91519" y="80072"/>
                  <a:pt x="92075" y="79416"/>
                </a:cubicBezTo>
                <a:cubicBezTo>
                  <a:pt x="92353" y="78977"/>
                  <a:pt x="92492" y="78538"/>
                  <a:pt x="92492" y="78316"/>
                </a:cubicBezTo>
                <a:cubicBezTo>
                  <a:pt x="92631" y="78100"/>
                  <a:pt x="92631" y="77877"/>
                  <a:pt x="92631" y="77877"/>
                </a:cubicBezTo>
                <a:cubicBezTo>
                  <a:pt x="92770" y="77877"/>
                  <a:pt x="92770" y="77877"/>
                  <a:pt x="92770" y="77877"/>
                </a:cubicBezTo>
                <a:cubicBezTo>
                  <a:pt x="92909" y="77877"/>
                  <a:pt x="93048" y="77877"/>
                  <a:pt x="93186" y="78100"/>
                </a:cubicBezTo>
                <a:cubicBezTo>
                  <a:pt x="93325" y="78100"/>
                  <a:pt x="93325" y="78100"/>
                  <a:pt x="93325" y="78100"/>
                </a:cubicBezTo>
                <a:cubicBezTo>
                  <a:pt x="93603" y="78100"/>
                  <a:pt x="93887" y="78316"/>
                  <a:pt x="94026" y="78316"/>
                </a:cubicBezTo>
                <a:cubicBezTo>
                  <a:pt x="94581" y="78316"/>
                  <a:pt x="95137" y="77877"/>
                  <a:pt x="95276" y="77438"/>
                </a:cubicBezTo>
                <a:cubicBezTo>
                  <a:pt x="95415" y="77000"/>
                  <a:pt x="95415" y="76783"/>
                  <a:pt x="95276" y="76344"/>
                </a:cubicBezTo>
                <a:cubicBezTo>
                  <a:pt x="95415" y="76122"/>
                  <a:pt x="95415" y="76122"/>
                  <a:pt x="95415" y="76122"/>
                </a:cubicBezTo>
                <a:cubicBezTo>
                  <a:pt x="95554" y="76344"/>
                  <a:pt x="95693" y="76783"/>
                  <a:pt x="96110" y="77000"/>
                </a:cubicBezTo>
                <a:cubicBezTo>
                  <a:pt x="96110" y="77000"/>
                  <a:pt x="96110" y="77000"/>
                  <a:pt x="96110" y="77000"/>
                </a:cubicBezTo>
                <a:cubicBezTo>
                  <a:pt x="96248" y="77000"/>
                  <a:pt x="96248" y="77000"/>
                  <a:pt x="96248" y="77000"/>
                </a:cubicBezTo>
                <a:cubicBezTo>
                  <a:pt x="96665" y="77000"/>
                  <a:pt x="96804" y="76344"/>
                  <a:pt x="96943" y="76122"/>
                </a:cubicBezTo>
                <a:cubicBezTo>
                  <a:pt x="96943" y="75905"/>
                  <a:pt x="96943" y="75905"/>
                  <a:pt x="96943" y="75905"/>
                </a:cubicBezTo>
                <a:cubicBezTo>
                  <a:pt x="97082" y="75905"/>
                  <a:pt x="97082" y="76122"/>
                  <a:pt x="97082" y="76344"/>
                </a:cubicBezTo>
                <a:cubicBezTo>
                  <a:pt x="97221" y="76344"/>
                  <a:pt x="97221" y="76344"/>
                  <a:pt x="97221" y="76344"/>
                </a:cubicBezTo>
                <a:cubicBezTo>
                  <a:pt x="97360" y="76783"/>
                  <a:pt x="97638" y="77222"/>
                  <a:pt x="97777" y="77438"/>
                </a:cubicBezTo>
                <a:cubicBezTo>
                  <a:pt x="97916" y="77661"/>
                  <a:pt x="97916" y="77661"/>
                  <a:pt x="98055" y="77877"/>
                </a:cubicBezTo>
                <a:cubicBezTo>
                  <a:pt x="98332" y="78316"/>
                  <a:pt x="98616" y="78538"/>
                  <a:pt x="98894" y="78755"/>
                </a:cubicBezTo>
                <a:cubicBezTo>
                  <a:pt x="99171" y="78977"/>
                  <a:pt x="99171" y="78977"/>
                  <a:pt x="99171" y="78977"/>
                </a:cubicBezTo>
                <a:cubicBezTo>
                  <a:pt x="99449" y="79194"/>
                  <a:pt x="99588" y="79416"/>
                  <a:pt x="99727" y="79855"/>
                </a:cubicBezTo>
                <a:cubicBezTo>
                  <a:pt x="99727" y="79855"/>
                  <a:pt x="99727" y="79855"/>
                  <a:pt x="99727" y="79855"/>
                </a:cubicBezTo>
                <a:cubicBezTo>
                  <a:pt x="100005" y="80511"/>
                  <a:pt x="100283" y="80733"/>
                  <a:pt x="100700" y="80733"/>
                </a:cubicBezTo>
                <a:cubicBezTo>
                  <a:pt x="100700" y="80733"/>
                  <a:pt x="100839" y="80733"/>
                  <a:pt x="100978" y="80733"/>
                </a:cubicBezTo>
                <a:cubicBezTo>
                  <a:pt x="101116" y="80733"/>
                  <a:pt x="101116" y="80733"/>
                  <a:pt x="101255" y="80950"/>
                </a:cubicBezTo>
                <a:cubicBezTo>
                  <a:pt x="101394" y="80950"/>
                  <a:pt x="101672" y="81172"/>
                  <a:pt x="101950" y="81172"/>
                </a:cubicBezTo>
                <a:cubicBezTo>
                  <a:pt x="101950" y="81172"/>
                  <a:pt x="101950" y="81172"/>
                  <a:pt x="101950" y="81172"/>
                </a:cubicBezTo>
                <a:cubicBezTo>
                  <a:pt x="102089" y="81172"/>
                  <a:pt x="102228" y="81172"/>
                  <a:pt x="102506" y="81172"/>
                </a:cubicBezTo>
                <a:cubicBezTo>
                  <a:pt x="102784" y="81172"/>
                  <a:pt x="102923" y="81172"/>
                  <a:pt x="103200" y="81172"/>
                </a:cubicBezTo>
                <a:cubicBezTo>
                  <a:pt x="103061" y="81388"/>
                  <a:pt x="103061" y="81388"/>
                  <a:pt x="102923" y="81611"/>
                </a:cubicBezTo>
                <a:cubicBezTo>
                  <a:pt x="102645" y="82050"/>
                  <a:pt x="102367" y="82705"/>
                  <a:pt x="102367" y="83361"/>
                </a:cubicBezTo>
                <a:cubicBezTo>
                  <a:pt x="102367" y="83583"/>
                  <a:pt x="102506" y="84022"/>
                  <a:pt x="102784" y="84238"/>
                </a:cubicBezTo>
                <a:cubicBezTo>
                  <a:pt x="103061" y="84677"/>
                  <a:pt x="103200" y="85116"/>
                  <a:pt x="103484" y="85555"/>
                </a:cubicBezTo>
                <a:cubicBezTo>
                  <a:pt x="103762" y="85994"/>
                  <a:pt x="104040" y="85994"/>
                  <a:pt x="104456" y="85994"/>
                </a:cubicBezTo>
                <a:cubicBezTo>
                  <a:pt x="104595" y="85994"/>
                  <a:pt x="104734" y="85994"/>
                  <a:pt x="104873" y="85994"/>
                </a:cubicBezTo>
                <a:cubicBezTo>
                  <a:pt x="105012" y="85994"/>
                  <a:pt x="105151" y="85994"/>
                  <a:pt x="105290" y="85994"/>
                </a:cubicBezTo>
                <a:cubicBezTo>
                  <a:pt x="105290" y="85994"/>
                  <a:pt x="105429" y="85994"/>
                  <a:pt x="105429" y="85994"/>
                </a:cubicBezTo>
                <a:cubicBezTo>
                  <a:pt x="105568" y="86216"/>
                  <a:pt x="105568" y="86433"/>
                  <a:pt x="105429" y="86655"/>
                </a:cubicBezTo>
                <a:cubicBezTo>
                  <a:pt x="105429" y="86872"/>
                  <a:pt x="105429" y="87094"/>
                  <a:pt x="105568" y="87311"/>
                </a:cubicBezTo>
                <a:cubicBezTo>
                  <a:pt x="105568" y="88188"/>
                  <a:pt x="106123" y="89288"/>
                  <a:pt x="106957" y="89288"/>
                </a:cubicBezTo>
                <a:cubicBezTo>
                  <a:pt x="107096" y="89288"/>
                  <a:pt x="107096" y="89288"/>
                  <a:pt x="107235" y="89288"/>
                </a:cubicBezTo>
                <a:cubicBezTo>
                  <a:pt x="107929" y="88850"/>
                  <a:pt x="107929" y="87972"/>
                  <a:pt x="107929" y="87533"/>
                </a:cubicBezTo>
                <a:cubicBezTo>
                  <a:pt x="107791" y="87094"/>
                  <a:pt x="107929" y="86872"/>
                  <a:pt x="107929" y="86872"/>
                </a:cubicBezTo>
                <a:cubicBezTo>
                  <a:pt x="108074" y="86872"/>
                  <a:pt x="108352" y="86655"/>
                  <a:pt x="108630" y="86655"/>
                </a:cubicBezTo>
                <a:cubicBezTo>
                  <a:pt x="108908" y="86655"/>
                  <a:pt x="109046" y="86655"/>
                  <a:pt x="109185" y="86655"/>
                </a:cubicBezTo>
                <a:cubicBezTo>
                  <a:pt x="109324" y="86872"/>
                  <a:pt x="109602" y="87311"/>
                  <a:pt x="109741" y="87533"/>
                </a:cubicBezTo>
                <a:cubicBezTo>
                  <a:pt x="110158" y="87972"/>
                  <a:pt x="110575" y="88411"/>
                  <a:pt x="110991" y="88627"/>
                </a:cubicBezTo>
                <a:cubicBezTo>
                  <a:pt x="111408" y="88850"/>
                  <a:pt x="111686" y="88850"/>
                  <a:pt x="112103" y="88850"/>
                </a:cubicBezTo>
                <a:cubicBezTo>
                  <a:pt x="112381" y="88850"/>
                  <a:pt x="112520" y="88850"/>
                  <a:pt x="112797" y="88850"/>
                </a:cubicBezTo>
                <a:cubicBezTo>
                  <a:pt x="112942" y="88850"/>
                  <a:pt x="113081" y="88850"/>
                  <a:pt x="113220" y="88850"/>
                </a:cubicBezTo>
                <a:cubicBezTo>
                  <a:pt x="113220" y="88850"/>
                  <a:pt x="113220" y="88850"/>
                  <a:pt x="113359" y="88850"/>
                </a:cubicBezTo>
                <a:cubicBezTo>
                  <a:pt x="113637" y="88850"/>
                  <a:pt x="113914" y="88850"/>
                  <a:pt x="114331" y="88850"/>
                </a:cubicBezTo>
                <a:cubicBezTo>
                  <a:pt x="114470" y="88850"/>
                  <a:pt x="114470" y="88850"/>
                  <a:pt x="114470" y="88850"/>
                </a:cubicBezTo>
                <a:cubicBezTo>
                  <a:pt x="114470" y="88850"/>
                  <a:pt x="114609" y="88850"/>
                  <a:pt x="114609" y="88850"/>
                </a:cubicBezTo>
                <a:cubicBezTo>
                  <a:pt x="114887" y="88850"/>
                  <a:pt x="115026" y="88850"/>
                  <a:pt x="115165" y="88850"/>
                </a:cubicBezTo>
                <a:cubicBezTo>
                  <a:pt x="115304" y="88850"/>
                  <a:pt x="115443" y="88627"/>
                  <a:pt x="115582" y="88627"/>
                </a:cubicBezTo>
                <a:cubicBezTo>
                  <a:pt x="115721" y="88627"/>
                  <a:pt x="116137" y="88850"/>
                  <a:pt x="116276" y="88850"/>
                </a:cubicBezTo>
                <a:cubicBezTo>
                  <a:pt x="116693" y="89066"/>
                  <a:pt x="117110" y="89288"/>
                  <a:pt x="117527" y="89288"/>
                </a:cubicBezTo>
                <a:cubicBezTo>
                  <a:pt x="117949" y="89288"/>
                  <a:pt x="118227" y="89066"/>
                  <a:pt x="118366" y="88627"/>
                </a:cubicBezTo>
                <a:cubicBezTo>
                  <a:pt x="118644" y="88411"/>
                  <a:pt x="118644" y="87750"/>
                  <a:pt x="118644" y="87311"/>
                </a:cubicBezTo>
                <a:cubicBezTo>
                  <a:pt x="118644" y="85338"/>
                  <a:pt x="117388" y="83800"/>
                  <a:pt x="116415" y="82927"/>
                </a:cubicBezTo>
                <a:cubicBezTo>
                  <a:pt x="115998" y="82705"/>
                  <a:pt x="115721" y="82488"/>
                  <a:pt x="115304" y="82266"/>
                </a:cubicBezTo>
                <a:cubicBezTo>
                  <a:pt x="114609" y="81827"/>
                  <a:pt x="114053" y="81388"/>
                  <a:pt x="113498" y="80733"/>
                </a:cubicBezTo>
                <a:cubicBezTo>
                  <a:pt x="113220" y="80511"/>
                  <a:pt x="112942" y="80511"/>
                  <a:pt x="112659" y="80294"/>
                </a:cubicBezTo>
                <a:cubicBezTo>
                  <a:pt x="112520" y="80294"/>
                  <a:pt x="112381" y="80294"/>
                  <a:pt x="112242" y="80072"/>
                </a:cubicBezTo>
                <a:cubicBezTo>
                  <a:pt x="111686" y="79855"/>
                  <a:pt x="110991" y="79194"/>
                  <a:pt x="110436" y="78755"/>
                </a:cubicBezTo>
                <a:cubicBezTo>
                  <a:pt x="110297" y="78538"/>
                  <a:pt x="110019" y="78316"/>
                  <a:pt x="109880" y="78316"/>
                </a:cubicBezTo>
                <a:cubicBezTo>
                  <a:pt x="109602" y="77877"/>
                  <a:pt x="109324" y="77661"/>
                  <a:pt x="109185" y="77438"/>
                </a:cubicBezTo>
                <a:cubicBezTo>
                  <a:pt x="109185" y="77222"/>
                  <a:pt x="109185" y="77222"/>
                  <a:pt x="109185" y="77222"/>
                </a:cubicBezTo>
                <a:cubicBezTo>
                  <a:pt x="109324" y="77222"/>
                  <a:pt x="109602" y="77438"/>
                  <a:pt x="109741" y="77438"/>
                </a:cubicBezTo>
                <a:cubicBezTo>
                  <a:pt x="110019" y="77661"/>
                  <a:pt x="110158" y="77661"/>
                  <a:pt x="110297" y="77661"/>
                </a:cubicBezTo>
                <a:cubicBezTo>
                  <a:pt x="110436" y="77661"/>
                  <a:pt x="110575" y="77661"/>
                  <a:pt x="110714" y="77661"/>
                </a:cubicBezTo>
                <a:cubicBezTo>
                  <a:pt x="110853" y="77661"/>
                  <a:pt x="110853" y="77661"/>
                  <a:pt x="110991" y="77661"/>
                </a:cubicBezTo>
                <a:cubicBezTo>
                  <a:pt x="111130" y="77661"/>
                  <a:pt x="111130" y="77661"/>
                  <a:pt x="111269" y="77661"/>
                </a:cubicBezTo>
                <a:cubicBezTo>
                  <a:pt x="111408" y="77661"/>
                  <a:pt x="111547" y="77661"/>
                  <a:pt x="111547" y="77877"/>
                </a:cubicBezTo>
                <a:cubicBezTo>
                  <a:pt x="112103" y="77877"/>
                  <a:pt x="112520" y="78316"/>
                  <a:pt x="112942" y="78538"/>
                </a:cubicBezTo>
                <a:cubicBezTo>
                  <a:pt x="113359" y="78755"/>
                  <a:pt x="113637" y="78977"/>
                  <a:pt x="113914" y="79194"/>
                </a:cubicBezTo>
                <a:cubicBezTo>
                  <a:pt x="114053" y="79194"/>
                  <a:pt x="114192" y="79416"/>
                  <a:pt x="114331" y="79416"/>
                </a:cubicBezTo>
                <a:cubicBezTo>
                  <a:pt x="114470" y="79416"/>
                  <a:pt x="114609" y="79194"/>
                  <a:pt x="114748" y="79194"/>
                </a:cubicBezTo>
                <a:cubicBezTo>
                  <a:pt x="114887" y="79194"/>
                  <a:pt x="115026" y="79194"/>
                  <a:pt x="115026" y="79194"/>
                </a:cubicBezTo>
                <a:cubicBezTo>
                  <a:pt x="115026" y="79194"/>
                  <a:pt x="115165" y="79194"/>
                  <a:pt x="115165" y="79194"/>
                </a:cubicBezTo>
                <a:cubicBezTo>
                  <a:pt x="115165" y="79194"/>
                  <a:pt x="115304" y="79416"/>
                  <a:pt x="115443" y="79416"/>
                </a:cubicBezTo>
                <a:cubicBezTo>
                  <a:pt x="115582" y="79633"/>
                  <a:pt x="115721" y="80072"/>
                  <a:pt x="115998" y="80072"/>
                </a:cubicBezTo>
                <a:cubicBezTo>
                  <a:pt x="116137" y="80294"/>
                  <a:pt x="116276" y="80294"/>
                  <a:pt x="116554" y="80294"/>
                </a:cubicBezTo>
                <a:cubicBezTo>
                  <a:pt x="116554" y="80294"/>
                  <a:pt x="116693" y="80294"/>
                  <a:pt x="116832" y="80294"/>
                </a:cubicBezTo>
                <a:cubicBezTo>
                  <a:pt x="116971" y="80294"/>
                  <a:pt x="117110" y="80294"/>
                  <a:pt x="117110" y="80294"/>
                </a:cubicBezTo>
                <a:cubicBezTo>
                  <a:pt x="117249" y="80294"/>
                  <a:pt x="117249" y="80294"/>
                  <a:pt x="117249" y="80294"/>
                </a:cubicBezTo>
                <a:cubicBezTo>
                  <a:pt x="117388" y="80294"/>
                  <a:pt x="117527" y="80294"/>
                  <a:pt x="117671" y="80511"/>
                </a:cubicBezTo>
                <a:cubicBezTo>
                  <a:pt x="117810" y="80511"/>
                  <a:pt x="117810" y="80511"/>
                  <a:pt x="117810" y="80511"/>
                </a:cubicBezTo>
                <a:cubicBezTo>
                  <a:pt x="117949" y="80733"/>
                  <a:pt x="117949" y="80733"/>
                  <a:pt x="118088" y="80733"/>
                </a:cubicBezTo>
                <a:cubicBezTo>
                  <a:pt x="118227" y="80950"/>
                  <a:pt x="118366" y="80950"/>
                  <a:pt x="118505" y="81172"/>
                </a:cubicBezTo>
                <a:cubicBezTo>
                  <a:pt x="118782" y="81388"/>
                  <a:pt x="118921" y="81388"/>
                  <a:pt x="119199" y="81388"/>
                </a:cubicBezTo>
                <a:cubicBezTo>
                  <a:pt x="119477" y="81388"/>
                  <a:pt x="119755" y="81172"/>
                  <a:pt x="119894" y="80511"/>
                </a:cubicBezTo>
                <a:cubicBezTo>
                  <a:pt x="120033" y="80072"/>
                  <a:pt x="119894" y="79416"/>
                  <a:pt x="119755" y="78977"/>
                </a:cubicBezTo>
                <a:cubicBezTo>
                  <a:pt x="119755" y="78977"/>
                  <a:pt x="119755" y="78977"/>
                  <a:pt x="119894" y="78755"/>
                </a:cubicBezTo>
                <a:close/>
                <a:moveTo>
                  <a:pt x="68569" y="26327"/>
                </a:moveTo>
                <a:cubicBezTo>
                  <a:pt x="68569" y="26327"/>
                  <a:pt x="68569" y="26544"/>
                  <a:pt x="68569" y="26544"/>
                </a:cubicBezTo>
                <a:cubicBezTo>
                  <a:pt x="68430" y="26327"/>
                  <a:pt x="68152" y="26327"/>
                  <a:pt x="68013" y="26327"/>
                </a:cubicBezTo>
                <a:cubicBezTo>
                  <a:pt x="68013" y="26327"/>
                  <a:pt x="68013" y="26327"/>
                  <a:pt x="68013" y="26327"/>
                </a:cubicBezTo>
                <a:cubicBezTo>
                  <a:pt x="68152" y="26327"/>
                  <a:pt x="68152" y="26327"/>
                  <a:pt x="68152" y="26327"/>
                </a:cubicBezTo>
                <a:cubicBezTo>
                  <a:pt x="68430" y="25888"/>
                  <a:pt x="68569" y="25450"/>
                  <a:pt x="68707" y="25227"/>
                </a:cubicBezTo>
                <a:cubicBezTo>
                  <a:pt x="68707" y="25450"/>
                  <a:pt x="68569" y="26327"/>
                  <a:pt x="68569" y="26327"/>
                </a:cubicBezTo>
                <a:close/>
                <a:moveTo>
                  <a:pt x="63562" y="75905"/>
                </a:moveTo>
                <a:cubicBezTo>
                  <a:pt x="62867" y="75905"/>
                  <a:pt x="62311" y="75683"/>
                  <a:pt x="61894" y="75027"/>
                </a:cubicBezTo>
                <a:cubicBezTo>
                  <a:pt x="61756" y="74805"/>
                  <a:pt x="61756" y="74805"/>
                  <a:pt x="61756" y="74805"/>
                </a:cubicBezTo>
                <a:cubicBezTo>
                  <a:pt x="61617" y="74588"/>
                  <a:pt x="61478" y="74366"/>
                  <a:pt x="61339" y="74150"/>
                </a:cubicBezTo>
                <a:cubicBezTo>
                  <a:pt x="61200" y="73711"/>
                  <a:pt x="61061" y="73494"/>
                  <a:pt x="60922" y="73055"/>
                </a:cubicBezTo>
                <a:cubicBezTo>
                  <a:pt x="60783" y="72616"/>
                  <a:pt x="60505" y="72394"/>
                  <a:pt x="60227" y="72177"/>
                </a:cubicBezTo>
                <a:cubicBezTo>
                  <a:pt x="59944" y="71955"/>
                  <a:pt x="59805" y="71738"/>
                  <a:pt x="59527" y="71516"/>
                </a:cubicBezTo>
                <a:cubicBezTo>
                  <a:pt x="59805" y="71516"/>
                  <a:pt x="60227" y="71516"/>
                  <a:pt x="60505" y="71738"/>
                </a:cubicBezTo>
                <a:cubicBezTo>
                  <a:pt x="60783" y="71955"/>
                  <a:pt x="61061" y="72177"/>
                  <a:pt x="61200" y="72394"/>
                </a:cubicBezTo>
                <a:cubicBezTo>
                  <a:pt x="61617" y="72833"/>
                  <a:pt x="61894" y="73272"/>
                  <a:pt x="62172" y="73711"/>
                </a:cubicBezTo>
                <a:cubicBezTo>
                  <a:pt x="62311" y="74150"/>
                  <a:pt x="62589" y="74588"/>
                  <a:pt x="63006" y="75027"/>
                </a:cubicBezTo>
                <a:cubicBezTo>
                  <a:pt x="63006" y="75027"/>
                  <a:pt x="63145" y="75027"/>
                  <a:pt x="63145" y="75244"/>
                </a:cubicBezTo>
                <a:cubicBezTo>
                  <a:pt x="63284" y="75466"/>
                  <a:pt x="63423" y="75683"/>
                  <a:pt x="63562" y="75683"/>
                </a:cubicBezTo>
                <a:cubicBezTo>
                  <a:pt x="63701" y="75905"/>
                  <a:pt x="63701" y="75905"/>
                  <a:pt x="63701" y="75905"/>
                </a:cubicBezTo>
                <a:cubicBezTo>
                  <a:pt x="63701" y="75905"/>
                  <a:pt x="63701" y="75905"/>
                  <a:pt x="63701" y="75905"/>
                </a:cubicBezTo>
                <a:cubicBezTo>
                  <a:pt x="63701" y="75905"/>
                  <a:pt x="63701" y="75905"/>
                  <a:pt x="63562" y="75905"/>
                </a:cubicBezTo>
                <a:close/>
                <a:moveTo>
                  <a:pt x="78860" y="17333"/>
                </a:moveTo>
                <a:cubicBezTo>
                  <a:pt x="78721" y="17111"/>
                  <a:pt x="78721" y="17111"/>
                  <a:pt x="78721" y="17111"/>
                </a:cubicBezTo>
                <a:cubicBezTo>
                  <a:pt x="78582" y="16894"/>
                  <a:pt x="78444" y="16672"/>
                  <a:pt x="78305" y="16455"/>
                </a:cubicBezTo>
                <a:cubicBezTo>
                  <a:pt x="78305" y="16455"/>
                  <a:pt x="78305" y="16455"/>
                  <a:pt x="78305" y="16233"/>
                </a:cubicBezTo>
                <a:cubicBezTo>
                  <a:pt x="78305" y="16233"/>
                  <a:pt x="78444" y="16233"/>
                  <a:pt x="78444" y="16233"/>
                </a:cubicBezTo>
                <a:cubicBezTo>
                  <a:pt x="78860" y="16455"/>
                  <a:pt x="79560" y="17333"/>
                  <a:pt x="79699" y="17772"/>
                </a:cubicBezTo>
                <a:cubicBezTo>
                  <a:pt x="79699" y="17988"/>
                  <a:pt x="79699" y="17988"/>
                  <a:pt x="79699" y="17988"/>
                </a:cubicBezTo>
                <a:cubicBezTo>
                  <a:pt x="79699" y="17988"/>
                  <a:pt x="79699" y="17988"/>
                  <a:pt x="79560" y="17988"/>
                </a:cubicBezTo>
                <a:cubicBezTo>
                  <a:pt x="79422" y="17988"/>
                  <a:pt x="79138" y="17772"/>
                  <a:pt x="78860" y="17333"/>
                </a:cubicBezTo>
                <a:close/>
                <a:moveTo>
                  <a:pt x="79699" y="30711"/>
                </a:moveTo>
                <a:cubicBezTo>
                  <a:pt x="79699" y="30711"/>
                  <a:pt x="79838" y="30711"/>
                  <a:pt x="79838" y="30711"/>
                </a:cubicBezTo>
                <a:cubicBezTo>
                  <a:pt x="79838" y="30711"/>
                  <a:pt x="79838" y="30711"/>
                  <a:pt x="79838" y="30711"/>
                </a:cubicBezTo>
                <a:cubicBezTo>
                  <a:pt x="79977" y="30711"/>
                  <a:pt x="79977" y="30933"/>
                  <a:pt x="79977" y="31150"/>
                </a:cubicBezTo>
                <a:cubicBezTo>
                  <a:pt x="79977" y="31150"/>
                  <a:pt x="80116" y="31372"/>
                  <a:pt x="80116" y="31588"/>
                </a:cubicBezTo>
                <a:cubicBezTo>
                  <a:pt x="79977" y="31372"/>
                  <a:pt x="79838" y="31150"/>
                  <a:pt x="79699" y="30711"/>
                </a:cubicBezTo>
                <a:close/>
                <a:moveTo>
                  <a:pt x="102784" y="56816"/>
                </a:moveTo>
                <a:cubicBezTo>
                  <a:pt x="102784" y="57038"/>
                  <a:pt x="102645" y="57255"/>
                  <a:pt x="102367" y="57255"/>
                </a:cubicBezTo>
                <a:cubicBezTo>
                  <a:pt x="102367" y="57255"/>
                  <a:pt x="102228" y="57255"/>
                  <a:pt x="102228" y="57255"/>
                </a:cubicBezTo>
                <a:cubicBezTo>
                  <a:pt x="102089" y="57255"/>
                  <a:pt x="101811" y="57255"/>
                  <a:pt x="101811" y="57255"/>
                </a:cubicBezTo>
                <a:cubicBezTo>
                  <a:pt x="101672" y="57255"/>
                  <a:pt x="101672" y="57255"/>
                  <a:pt x="101533" y="57255"/>
                </a:cubicBezTo>
                <a:cubicBezTo>
                  <a:pt x="100978" y="57694"/>
                  <a:pt x="100561" y="58794"/>
                  <a:pt x="100144" y="59888"/>
                </a:cubicBezTo>
                <a:cubicBezTo>
                  <a:pt x="100005" y="59888"/>
                  <a:pt x="100005" y="59888"/>
                  <a:pt x="100005" y="59888"/>
                </a:cubicBezTo>
                <a:cubicBezTo>
                  <a:pt x="100144" y="59450"/>
                  <a:pt x="100144" y="59233"/>
                  <a:pt x="100005" y="58572"/>
                </a:cubicBezTo>
                <a:cubicBezTo>
                  <a:pt x="99727" y="57477"/>
                  <a:pt x="99310" y="56816"/>
                  <a:pt x="98755" y="56600"/>
                </a:cubicBezTo>
                <a:cubicBezTo>
                  <a:pt x="99033" y="55722"/>
                  <a:pt x="99171" y="54844"/>
                  <a:pt x="99171" y="53966"/>
                </a:cubicBezTo>
                <a:cubicBezTo>
                  <a:pt x="99588" y="54188"/>
                  <a:pt x="100005" y="54627"/>
                  <a:pt x="100561" y="54844"/>
                </a:cubicBezTo>
                <a:cubicBezTo>
                  <a:pt x="100839" y="54844"/>
                  <a:pt x="101116" y="55066"/>
                  <a:pt x="101394" y="55066"/>
                </a:cubicBezTo>
                <a:cubicBezTo>
                  <a:pt x="101672" y="55066"/>
                  <a:pt x="102089" y="55066"/>
                  <a:pt x="102367" y="55283"/>
                </a:cubicBezTo>
                <a:cubicBezTo>
                  <a:pt x="102645" y="55500"/>
                  <a:pt x="102784" y="55938"/>
                  <a:pt x="102923" y="56377"/>
                </a:cubicBezTo>
                <a:cubicBezTo>
                  <a:pt x="102923" y="56600"/>
                  <a:pt x="102923" y="56816"/>
                  <a:pt x="102784" y="56816"/>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1" name="Shape 251"/>
          <p:cNvSpPr/>
          <p:nvPr/>
        </p:nvSpPr>
        <p:spPr>
          <a:xfrm>
            <a:off x="6696385" y="433175"/>
            <a:ext cx="34200" cy="35200"/>
          </a:xfrm>
          <a:custGeom>
            <a:avLst/>
            <a:gdLst/>
            <a:ahLst/>
            <a:cxnLst/>
            <a:rect l="0" t="0" r="0" b="0"/>
            <a:pathLst>
              <a:path w="120000" h="120000" extrusionOk="0">
                <a:moveTo>
                  <a:pt x="114539" y="17144"/>
                </a:moveTo>
                <a:cubicBezTo>
                  <a:pt x="107270" y="0"/>
                  <a:pt x="99995" y="0"/>
                  <a:pt x="85450" y="0"/>
                </a:cubicBezTo>
                <a:cubicBezTo>
                  <a:pt x="85450" y="0"/>
                  <a:pt x="78176" y="0"/>
                  <a:pt x="70906" y="0"/>
                </a:cubicBezTo>
                <a:cubicBezTo>
                  <a:pt x="63631" y="0"/>
                  <a:pt x="56362" y="8572"/>
                  <a:pt x="49087" y="17144"/>
                </a:cubicBezTo>
                <a:cubicBezTo>
                  <a:pt x="49087" y="17144"/>
                  <a:pt x="41818" y="25716"/>
                  <a:pt x="41818" y="25716"/>
                </a:cubicBezTo>
                <a:cubicBezTo>
                  <a:pt x="27268" y="25716"/>
                  <a:pt x="12724" y="34283"/>
                  <a:pt x="5454" y="60000"/>
                </a:cubicBezTo>
                <a:cubicBezTo>
                  <a:pt x="-1820" y="60000"/>
                  <a:pt x="-1820" y="77144"/>
                  <a:pt x="5454" y="94283"/>
                </a:cubicBezTo>
                <a:cubicBezTo>
                  <a:pt x="12724" y="120000"/>
                  <a:pt x="27268" y="120000"/>
                  <a:pt x="34543" y="120000"/>
                </a:cubicBezTo>
                <a:cubicBezTo>
                  <a:pt x="49087" y="120000"/>
                  <a:pt x="63631" y="102855"/>
                  <a:pt x="70906" y="94283"/>
                </a:cubicBezTo>
                <a:cubicBezTo>
                  <a:pt x="70906" y="94283"/>
                  <a:pt x="70906" y="94283"/>
                  <a:pt x="70906" y="94283"/>
                </a:cubicBezTo>
                <a:cubicBezTo>
                  <a:pt x="78176" y="94283"/>
                  <a:pt x="78176" y="94283"/>
                  <a:pt x="85450" y="94283"/>
                </a:cubicBezTo>
                <a:cubicBezTo>
                  <a:pt x="92725" y="85716"/>
                  <a:pt x="107270" y="77144"/>
                  <a:pt x="114539" y="60000"/>
                </a:cubicBezTo>
                <a:cubicBezTo>
                  <a:pt x="121814" y="51427"/>
                  <a:pt x="121814" y="25716"/>
                  <a:pt x="114539" y="17144"/>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2" name="Shape 252"/>
          <p:cNvSpPr/>
          <p:nvPr/>
        </p:nvSpPr>
        <p:spPr>
          <a:xfrm>
            <a:off x="7771905" y="1221629"/>
            <a:ext cx="40200" cy="52400"/>
          </a:xfrm>
          <a:custGeom>
            <a:avLst/>
            <a:gdLst/>
            <a:ahLst/>
            <a:cxnLst/>
            <a:rect l="0" t="0" r="0" b="0"/>
            <a:pathLst>
              <a:path w="120000" h="120000" extrusionOk="0">
                <a:moveTo>
                  <a:pt x="117677" y="45716"/>
                </a:moveTo>
                <a:cubicBezTo>
                  <a:pt x="111483" y="28572"/>
                  <a:pt x="99096" y="17144"/>
                  <a:pt x="86709" y="17144"/>
                </a:cubicBezTo>
                <a:cubicBezTo>
                  <a:pt x="80516" y="11427"/>
                  <a:pt x="74322" y="5716"/>
                  <a:pt x="61935" y="0"/>
                </a:cubicBezTo>
                <a:cubicBezTo>
                  <a:pt x="55741" y="0"/>
                  <a:pt x="49548" y="0"/>
                  <a:pt x="43354" y="0"/>
                </a:cubicBezTo>
                <a:cubicBezTo>
                  <a:pt x="30967" y="0"/>
                  <a:pt x="18580" y="5716"/>
                  <a:pt x="12387" y="17144"/>
                </a:cubicBezTo>
                <a:cubicBezTo>
                  <a:pt x="12387" y="28572"/>
                  <a:pt x="12387" y="34283"/>
                  <a:pt x="18580" y="40000"/>
                </a:cubicBezTo>
                <a:cubicBezTo>
                  <a:pt x="18580" y="40000"/>
                  <a:pt x="0" y="45716"/>
                  <a:pt x="0" y="45716"/>
                </a:cubicBezTo>
                <a:cubicBezTo>
                  <a:pt x="0" y="62855"/>
                  <a:pt x="0" y="62855"/>
                  <a:pt x="0" y="62855"/>
                </a:cubicBezTo>
                <a:cubicBezTo>
                  <a:pt x="6193" y="62855"/>
                  <a:pt x="6193" y="68572"/>
                  <a:pt x="6193" y="74283"/>
                </a:cubicBezTo>
                <a:cubicBezTo>
                  <a:pt x="6193" y="85716"/>
                  <a:pt x="6193" y="97144"/>
                  <a:pt x="18580" y="108572"/>
                </a:cubicBezTo>
                <a:cubicBezTo>
                  <a:pt x="24774" y="114283"/>
                  <a:pt x="37161" y="120000"/>
                  <a:pt x="43354" y="120000"/>
                </a:cubicBezTo>
                <a:cubicBezTo>
                  <a:pt x="61935" y="120000"/>
                  <a:pt x="68129" y="108572"/>
                  <a:pt x="74322" y="102855"/>
                </a:cubicBezTo>
                <a:cubicBezTo>
                  <a:pt x="74322" y="97144"/>
                  <a:pt x="74322" y="97144"/>
                  <a:pt x="80516" y="97144"/>
                </a:cubicBezTo>
                <a:cubicBezTo>
                  <a:pt x="80516" y="91427"/>
                  <a:pt x="80516" y="91427"/>
                  <a:pt x="86709" y="91427"/>
                </a:cubicBezTo>
                <a:cubicBezTo>
                  <a:pt x="86709" y="91427"/>
                  <a:pt x="92903" y="91427"/>
                  <a:pt x="99096" y="85716"/>
                </a:cubicBezTo>
                <a:cubicBezTo>
                  <a:pt x="117677" y="80000"/>
                  <a:pt x="123870" y="62855"/>
                  <a:pt x="117677" y="45716"/>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3" name="Shape 253"/>
          <p:cNvSpPr/>
          <p:nvPr/>
        </p:nvSpPr>
        <p:spPr>
          <a:xfrm>
            <a:off x="7912870" y="1170333"/>
            <a:ext cx="665700" cy="813200"/>
          </a:xfrm>
          <a:custGeom>
            <a:avLst/>
            <a:gdLst/>
            <a:ahLst/>
            <a:cxnLst/>
            <a:rect l="0" t="0" r="0" b="0"/>
            <a:pathLst>
              <a:path w="120000" h="120000" extrusionOk="0">
                <a:moveTo>
                  <a:pt x="120000" y="77144"/>
                </a:moveTo>
                <a:cubicBezTo>
                  <a:pt x="119622" y="76772"/>
                  <a:pt x="119622" y="76772"/>
                  <a:pt x="119622" y="76772"/>
                </a:cubicBezTo>
                <a:cubicBezTo>
                  <a:pt x="119622" y="76022"/>
                  <a:pt x="119622" y="75277"/>
                  <a:pt x="118500" y="74533"/>
                </a:cubicBezTo>
                <a:cubicBezTo>
                  <a:pt x="117750" y="73788"/>
                  <a:pt x="116622" y="73788"/>
                  <a:pt x="116250" y="73788"/>
                </a:cubicBezTo>
                <a:cubicBezTo>
                  <a:pt x="115877" y="73788"/>
                  <a:pt x="115500" y="73788"/>
                  <a:pt x="115127" y="73788"/>
                </a:cubicBezTo>
                <a:cubicBezTo>
                  <a:pt x="114750" y="73788"/>
                  <a:pt x="114750" y="73788"/>
                  <a:pt x="114377" y="73788"/>
                </a:cubicBezTo>
                <a:cubicBezTo>
                  <a:pt x="114000" y="73788"/>
                  <a:pt x="114000" y="73788"/>
                  <a:pt x="113627" y="73788"/>
                </a:cubicBezTo>
                <a:cubicBezTo>
                  <a:pt x="113627" y="73416"/>
                  <a:pt x="113627" y="73416"/>
                  <a:pt x="113250" y="72672"/>
                </a:cubicBezTo>
                <a:cubicBezTo>
                  <a:pt x="113250" y="71927"/>
                  <a:pt x="113250" y="71555"/>
                  <a:pt x="113627" y="70805"/>
                </a:cubicBezTo>
                <a:cubicBezTo>
                  <a:pt x="113627" y="70433"/>
                  <a:pt x="113627" y="70433"/>
                  <a:pt x="113627" y="70061"/>
                </a:cubicBezTo>
                <a:cubicBezTo>
                  <a:pt x="113627" y="69316"/>
                  <a:pt x="113627" y="68200"/>
                  <a:pt x="112872" y="67455"/>
                </a:cubicBezTo>
                <a:cubicBezTo>
                  <a:pt x="112500" y="67083"/>
                  <a:pt x="112127" y="67083"/>
                  <a:pt x="111750" y="67083"/>
                </a:cubicBezTo>
                <a:cubicBezTo>
                  <a:pt x="111750" y="67083"/>
                  <a:pt x="111750" y="67083"/>
                  <a:pt x="111750" y="67083"/>
                </a:cubicBezTo>
                <a:cubicBezTo>
                  <a:pt x="111750" y="66705"/>
                  <a:pt x="111750" y="66705"/>
                  <a:pt x="111750" y="66705"/>
                </a:cubicBezTo>
                <a:cubicBezTo>
                  <a:pt x="112127" y="65961"/>
                  <a:pt x="112500" y="64844"/>
                  <a:pt x="111000" y="63355"/>
                </a:cubicBezTo>
                <a:cubicBezTo>
                  <a:pt x="109872" y="62233"/>
                  <a:pt x="108750" y="61861"/>
                  <a:pt x="107250" y="61116"/>
                </a:cubicBezTo>
                <a:cubicBezTo>
                  <a:pt x="106500" y="61116"/>
                  <a:pt x="106127" y="60744"/>
                  <a:pt x="105377" y="60744"/>
                </a:cubicBezTo>
                <a:cubicBezTo>
                  <a:pt x="105377" y="60744"/>
                  <a:pt x="105377" y="60744"/>
                  <a:pt x="105000" y="60744"/>
                </a:cubicBezTo>
                <a:cubicBezTo>
                  <a:pt x="104627" y="60744"/>
                  <a:pt x="104627" y="60744"/>
                  <a:pt x="104250" y="60372"/>
                </a:cubicBezTo>
                <a:cubicBezTo>
                  <a:pt x="103877" y="60372"/>
                  <a:pt x="103122" y="60372"/>
                  <a:pt x="102750" y="60000"/>
                </a:cubicBezTo>
                <a:cubicBezTo>
                  <a:pt x="102377" y="60000"/>
                  <a:pt x="102000" y="60000"/>
                  <a:pt x="102000" y="60000"/>
                </a:cubicBezTo>
                <a:cubicBezTo>
                  <a:pt x="101627" y="60000"/>
                  <a:pt x="100877" y="60000"/>
                  <a:pt x="100500" y="60000"/>
                </a:cubicBezTo>
                <a:cubicBezTo>
                  <a:pt x="100500" y="60000"/>
                  <a:pt x="100127" y="60000"/>
                  <a:pt x="100127" y="60000"/>
                </a:cubicBezTo>
                <a:cubicBezTo>
                  <a:pt x="99000" y="60000"/>
                  <a:pt x="97877" y="60744"/>
                  <a:pt x="97877" y="60744"/>
                </a:cubicBezTo>
                <a:cubicBezTo>
                  <a:pt x="97500" y="61116"/>
                  <a:pt x="97127" y="61488"/>
                  <a:pt x="96750" y="61861"/>
                </a:cubicBezTo>
                <a:cubicBezTo>
                  <a:pt x="96750" y="61488"/>
                  <a:pt x="96377" y="61116"/>
                  <a:pt x="96377" y="60744"/>
                </a:cubicBezTo>
                <a:cubicBezTo>
                  <a:pt x="96000" y="60000"/>
                  <a:pt x="95250" y="60000"/>
                  <a:pt x="94877" y="59627"/>
                </a:cubicBezTo>
                <a:cubicBezTo>
                  <a:pt x="94877" y="59627"/>
                  <a:pt x="94500" y="59627"/>
                  <a:pt x="94500" y="59255"/>
                </a:cubicBezTo>
                <a:cubicBezTo>
                  <a:pt x="94500" y="59255"/>
                  <a:pt x="94127" y="59255"/>
                  <a:pt x="94127" y="58883"/>
                </a:cubicBezTo>
                <a:cubicBezTo>
                  <a:pt x="93750" y="58883"/>
                  <a:pt x="93377" y="58511"/>
                  <a:pt x="92627" y="58138"/>
                </a:cubicBezTo>
                <a:cubicBezTo>
                  <a:pt x="92250" y="58138"/>
                  <a:pt x="91500" y="57766"/>
                  <a:pt x="90750" y="57766"/>
                </a:cubicBezTo>
                <a:cubicBezTo>
                  <a:pt x="90377" y="57766"/>
                  <a:pt x="90000" y="57766"/>
                  <a:pt x="89627" y="57766"/>
                </a:cubicBezTo>
                <a:cubicBezTo>
                  <a:pt x="87750" y="58138"/>
                  <a:pt x="87377" y="58883"/>
                  <a:pt x="86627" y="60372"/>
                </a:cubicBezTo>
                <a:cubicBezTo>
                  <a:pt x="86627" y="60744"/>
                  <a:pt x="86627" y="60744"/>
                  <a:pt x="86627" y="60744"/>
                </a:cubicBezTo>
                <a:cubicBezTo>
                  <a:pt x="86250" y="61116"/>
                  <a:pt x="86250" y="61488"/>
                  <a:pt x="85872" y="61861"/>
                </a:cubicBezTo>
                <a:cubicBezTo>
                  <a:pt x="85872" y="61861"/>
                  <a:pt x="85872" y="61861"/>
                  <a:pt x="85872" y="62233"/>
                </a:cubicBezTo>
                <a:cubicBezTo>
                  <a:pt x="85500" y="62233"/>
                  <a:pt x="85500" y="62233"/>
                  <a:pt x="85127" y="62233"/>
                </a:cubicBezTo>
                <a:cubicBezTo>
                  <a:pt x="84750" y="62611"/>
                  <a:pt x="84377" y="63355"/>
                  <a:pt x="84000" y="63727"/>
                </a:cubicBezTo>
                <a:cubicBezTo>
                  <a:pt x="84000" y="64100"/>
                  <a:pt x="83627" y="64472"/>
                  <a:pt x="83627" y="64472"/>
                </a:cubicBezTo>
                <a:cubicBezTo>
                  <a:pt x="83250" y="64844"/>
                  <a:pt x="83250" y="65216"/>
                  <a:pt x="82877" y="65216"/>
                </a:cubicBezTo>
                <a:cubicBezTo>
                  <a:pt x="82500" y="65588"/>
                  <a:pt x="82127" y="65961"/>
                  <a:pt x="81750" y="66333"/>
                </a:cubicBezTo>
                <a:cubicBezTo>
                  <a:pt x="81750" y="66333"/>
                  <a:pt x="81750" y="66333"/>
                  <a:pt x="81750" y="66333"/>
                </a:cubicBezTo>
                <a:cubicBezTo>
                  <a:pt x="81750" y="66333"/>
                  <a:pt x="81750" y="65961"/>
                  <a:pt x="81750" y="65961"/>
                </a:cubicBezTo>
                <a:cubicBezTo>
                  <a:pt x="81750" y="65588"/>
                  <a:pt x="81750" y="65588"/>
                  <a:pt x="81750" y="65216"/>
                </a:cubicBezTo>
                <a:cubicBezTo>
                  <a:pt x="81750" y="65216"/>
                  <a:pt x="81750" y="65216"/>
                  <a:pt x="81750" y="65216"/>
                </a:cubicBezTo>
                <a:cubicBezTo>
                  <a:pt x="82127" y="64844"/>
                  <a:pt x="82127" y="64100"/>
                  <a:pt x="82127" y="64100"/>
                </a:cubicBezTo>
                <a:cubicBezTo>
                  <a:pt x="82500" y="64100"/>
                  <a:pt x="82500" y="63727"/>
                  <a:pt x="82877" y="63727"/>
                </a:cubicBezTo>
                <a:cubicBezTo>
                  <a:pt x="83250" y="63727"/>
                  <a:pt x="83627" y="63355"/>
                  <a:pt x="84000" y="62983"/>
                </a:cubicBezTo>
                <a:cubicBezTo>
                  <a:pt x="84750" y="62611"/>
                  <a:pt x="84750" y="61861"/>
                  <a:pt x="85127" y="61116"/>
                </a:cubicBezTo>
                <a:cubicBezTo>
                  <a:pt x="85127" y="60744"/>
                  <a:pt x="85127" y="60744"/>
                  <a:pt x="85127" y="60372"/>
                </a:cubicBezTo>
                <a:cubicBezTo>
                  <a:pt x="85500" y="60000"/>
                  <a:pt x="86250" y="59627"/>
                  <a:pt x="86627" y="59255"/>
                </a:cubicBezTo>
                <a:cubicBezTo>
                  <a:pt x="87000" y="58883"/>
                  <a:pt x="87000" y="58883"/>
                  <a:pt x="87000" y="58883"/>
                </a:cubicBezTo>
                <a:cubicBezTo>
                  <a:pt x="87000" y="58511"/>
                  <a:pt x="87377" y="58511"/>
                  <a:pt x="87750" y="58138"/>
                </a:cubicBezTo>
                <a:cubicBezTo>
                  <a:pt x="88127" y="57766"/>
                  <a:pt x="88877" y="57388"/>
                  <a:pt x="89627" y="56644"/>
                </a:cubicBezTo>
                <a:cubicBezTo>
                  <a:pt x="90377" y="55527"/>
                  <a:pt x="90377" y="54411"/>
                  <a:pt x="90000" y="53666"/>
                </a:cubicBezTo>
                <a:cubicBezTo>
                  <a:pt x="90000" y="52916"/>
                  <a:pt x="89250" y="52544"/>
                  <a:pt x="88500" y="52172"/>
                </a:cubicBezTo>
                <a:cubicBezTo>
                  <a:pt x="88127" y="52172"/>
                  <a:pt x="87750" y="51800"/>
                  <a:pt x="87377" y="51800"/>
                </a:cubicBezTo>
                <a:cubicBezTo>
                  <a:pt x="86627" y="51800"/>
                  <a:pt x="85872" y="52172"/>
                  <a:pt x="85500" y="52544"/>
                </a:cubicBezTo>
                <a:cubicBezTo>
                  <a:pt x="85127" y="52544"/>
                  <a:pt x="85127" y="52544"/>
                  <a:pt x="85127" y="52544"/>
                </a:cubicBezTo>
                <a:cubicBezTo>
                  <a:pt x="85127" y="52544"/>
                  <a:pt x="84750" y="52172"/>
                  <a:pt x="84377" y="52172"/>
                </a:cubicBezTo>
                <a:cubicBezTo>
                  <a:pt x="84377" y="52172"/>
                  <a:pt x="83627" y="51800"/>
                  <a:pt x="83250" y="51800"/>
                </a:cubicBezTo>
                <a:cubicBezTo>
                  <a:pt x="82877" y="51427"/>
                  <a:pt x="82877" y="51427"/>
                  <a:pt x="82500" y="51427"/>
                </a:cubicBezTo>
                <a:cubicBezTo>
                  <a:pt x="81377" y="51427"/>
                  <a:pt x="79877" y="52172"/>
                  <a:pt x="79127" y="53294"/>
                </a:cubicBezTo>
                <a:cubicBezTo>
                  <a:pt x="79127" y="53666"/>
                  <a:pt x="79127" y="53666"/>
                  <a:pt x="79127" y="53666"/>
                </a:cubicBezTo>
                <a:cubicBezTo>
                  <a:pt x="78750" y="54411"/>
                  <a:pt x="78377" y="54783"/>
                  <a:pt x="78000" y="54783"/>
                </a:cubicBezTo>
                <a:cubicBezTo>
                  <a:pt x="77627" y="54783"/>
                  <a:pt x="77627" y="54783"/>
                  <a:pt x="77627" y="54783"/>
                </a:cubicBezTo>
                <a:cubicBezTo>
                  <a:pt x="77250" y="54783"/>
                  <a:pt x="76500" y="54783"/>
                  <a:pt x="76500" y="54411"/>
                </a:cubicBezTo>
                <a:cubicBezTo>
                  <a:pt x="76127" y="54411"/>
                  <a:pt x="76127" y="54038"/>
                  <a:pt x="76127" y="54038"/>
                </a:cubicBezTo>
                <a:cubicBezTo>
                  <a:pt x="75750" y="53666"/>
                  <a:pt x="75372" y="52916"/>
                  <a:pt x="74627" y="52544"/>
                </a:cubicBezTo>
                <a:cubicBezTo>
                  <a:pt x="74250" y="52172"/>
                  <a:pt x="73500" y="52172"/>
                  <a:pt x="73127" y="52172"/>
                </a:cubicBezTo>
                <a:cubicBezTo>
                  <a:pt x="72000" y="52172"/>
                  <a:pt x="70877" y="52544"/>
                  <a:pt x="70127" y="53294"/>
                </a:cubicBezTo>
                <a:cubicBezTo>
                  <a:pt x="69750" y="53294"/>
                  <a:pt x="69377" y="53666"/>
                  <a:pt x="69000" y="53666"/>
                </a:cubicBezTo>
                <a:cubicBezTo>
                  <a:pt x="68622" y="53666"/>
                  <a:pt x="68250" y="53666"/>
                  <a:pt x="68250" y="53294"/>
                </a:cubicBezTo>
                <a:cubicBezTo>
                  <a:pt x="67877" y="53294"/>
                  <a:pt x="67127" y="52916"/>
                  <a:pt x="66377" y="52916"/>
                </a:cubicBezTo>
                <a:cubicBezTo>
                  <a:pt x="66000" y="52916"/>
                  <a:pt x="65627" y="52916"/>
                  <a:pt x="65250" y="53294"/>
                </a:cubicBezTo>
                <a:cubicBezTo>
                  <a:pt x="64500" y="53666"/>
                  <a:pt x="64127" y="54038"/>
                  <a:pt x="63750" y="54783"/>
                </a:cubicBezTo>
                <a:cubicBezTo>
                  <a:pt x="63372" y="55155"/>
                  <a:pt x="63372" y="55527"/>
                  <a:pt x="63000" y="55527"/>
                </a:cubicBezTo>
                <a:cubicBezTo>
                  <a:pt x="63000" y="55527"/>
                  <a:pt x="62627" y="55527"/>
                  <a:pt x="62250" y="55527"/>
                </a:cubicBezTo>
                <a:cubicBezTo>
                  <a:pt x="61877" y="55527"/>
                  <a:pt x="61877" y="55527"/>
                  <a:pt x="61877" y="55527"/>
                </a:cubicBezTo>
                <a:cubicBezTo>
                  <a:pt x="61877" y="55155"/>
                  <a:pt x="61877" y="55155"/>
                  <a:pt x="61877" y="55155"/>
                </a:cubicBezTo>
                <a:cubicBezTo>
                  <a:pt x="61877" y="54411"/>
                  <a:pt x="62250" y="52544"/>
                  <a:pt x="60750" y="51800"/>
                </a:cubicBezTo>
                <a:cubicBezTo>
                  <a:pt x="60750" y="51427"/>
                  <a:pt x="60377" y="51427"/>
                  <a:pt x="60000" y="51427"/>
                </a:cubicBezTo>
                <a:cubicBezTo>
                  <a:pt x="60000" y="51427"/>
                  <a:pt x="60000" y="51055"/>
                  <a:pt x="60000" y="51055"/>
                </a:cubicBezTo>
                <a:cubicBezTo>
                  <a:pt x="60000" y="50683"/>
                  <a:pt x="60000" y="49938"/>
                  <a:pt x="59250" y="49566"/>
                </a:cubicBezTo>
                <a:cubicBezTo>
                  <a:pt x="58877" y="49194"/>
                  <a:pt x="58500" y="49194"/>
                  <a:pt x="58122" y="49194"/>
                </a:cubicBezTo>
                <a:cubicBezTo>
                  <a:pt x="57377" y="49194"/>
                  <a:pt x="57000" y="49194"/>
                  <a:pt x="56627" y="49566"/>
                </a:cubicBezTo>
                <a:cubicBezTo>
                  <a:pt x="56627" y="49566"/>
                  <a:pt x="56627" y="49566"/>
                  <a:pt x="56627" y="49566"/>
                </a:cubicBezTo>
                <a:cubicBezTo>
                  <a:pt x="56627" y="49566"/>
                  <a:pt x="56250" y="49566"/>
                  <a:pt x="56250" y="49566"/>
                </a:cubicBezTo>
                <a:cubicBezTo>
                  <a:pt x="55877" y="49566"/>
                  <a:pt x="55500" y="49566"/>
                  <a:pt x="55500" y="49194"/>
                </a:cubicBezTo>
                <a:cubicBezTo>
                  <a:pt x="54750" y="49194"/>
                  <a:pt x="54000" y="49194"/>
                  <a:pt x="53250" y="49194"/>
                </a:cubicBezTo>
                <a:cubicBezTo>
                  <a:pt x="52877" y="49194"/>
                  <a:pt x="52500" y="49194"/>
                  <a:pt x="52127" y="49194"/>
                </a:cubicBezTo>
                <a:cubicBezTo>
                  <a:pt x="51750" y="49194"/>
                  <a:pt x="51750" y="49194"/>
                  <a:pt x="51750" y="49194"/>
                </a:cubicBezTo>
                <a:cubicBezTo>
                  <a:pt x="51377" y="49194"/>
                  <a:pt x="51377" y="48822"/>
                  <a:pt x="51000" y="48822"/>
                </a:cubicBezTo>
                <a:cubicBezTo>
                  <a:pt x="50250" y="48822"/>
                  <a:pt x="50250" y="49194"/>
                  <a:pt x="49877" y="49194"/>
                </a:cubicBezTo>
                <a:cubicBezTo>
                  <a:pt x="49500" y="49194"/>
                  <a:pt x="49500" y="49194"/>
                  <a:pt x="49500" y="49194"/>
                </a:cubicBezTo>
                <a:cubicBezTo>
                  <a:pt x="49127" y="49194"/>
                  <a:pt x="48377" y="48822"/>
                  <a:pt x="48000" y="48072"/>
                </a:cubicBezTo>
                <a:cubicBezTo>
                  <a:pt x="47250" y="47327"/>
                  <a:pt x="46500" y="46955"/>
                  <a:pt x="45377" y="46211"/>
                </a:cubicBezTo>
                <a:cubicBezTo>
                  <a:pt x="45000" y="46211"/>
                  <a:pt x="44627" y="45838"/>
                  <a:pt x="44250" y="45838"/>
                </a:cubicBezTo>
                <a:cubicBezTo>
                  <a:pt x="43877" y="45838"/>
                  <a:pt x="43500" y="45838"/>
                  <a:pt x="43500" y="45466"/>
                </a:cubicBezTo>
                <a:cubicBezTo>
                  <a:pt x="43127" y="45094"/>
                  <a:pt x="42750" y="44722"/>
                  <a:pt x="42000" y="44350"/>
                </a:cubicBezTo>
                <a:cubicBezTo>
                  <a:pt x="41627" y="44350"/>
                  <a:pt x="41627" y="43977"/>
                  <a:pt x="41627" y="43977"/>
                </a:cubicBezTo>
                <a:cubicBezTo>
                  <a:pt x="41250" y="43977"/>
                  <a:pt x="41250" y="43977"/>
                  <a:pt x="41250" y="43977"/>
                </a:cubicBezTo>
                <a:cubicBezTo>
                  <a:pt x="41627" y="43600"/>
                  <a:pt x="41627" y="43600"/>
                  <a:pt x="41627" y="43600"/>
                </a:cubicBezTo>
                <a:cubicBezTo>
                  <a:pt x="42000" y="43600"/>
                  <a:pt x="42000" y="43600"/>
                  <a:pt x="42000" y="43600"/>
                </a:cubicBezTo>
                <a:cubicBezTo>
                  <a:pt x="43127" y="42855"/>
                  <a:pt x="43877" y="40622"/>
                  <a:pt x="43877" y="39877"/>
                </a:cubicBezTo>
                <a:cubicBezTo>
                  <a:pt x="43877" y="39877"/>
                  <a:pt x="44250" y="39505"/>
                  <a:pt x="44250" y="39127"/>
                </a:cubicBezTo>
                <a:cubicBezTo>
                  <a:pt x="44250" y="39127"/>
                  <a:pt x="44250" y="39127"/>
                  <a:pt x="44250" y="39127"/>
                </a:cubicBezTo>
                <a:cubicBezTo>
                  <a:pt x="44627" y="39127"/>
                  <a:pt x="44627" y="38755"/>
                  <a:pt x="44627" y="38011"/>
                </a:cubicBezTo>
                <a:cubicBezTo>
                  <a:pt x="45000" y="36894"/>
                  <a:pt x="44250" y="36150"/>
                  <a:pt x="43500" y="35405"/>
                </a:cubicBezTo>
                <a:cubicBezTo>
                  <a:pt x="42750" y="35033"/>
                  <a:pt x="42000" y="34661"/>
                  <a:pt x="41250" y="34661"/>
                </a:cubicBezTo>
                <a:cubicBezTo>
                  <a:pt x="40877" y="34661"/>
                  <a:pt x="40500" y="34661"/>
                  <a:pt x="40127" y="35033"/>
                </a:cubicBezTo>
                <a:cubicBezTo>
                  <a:pt x="40127" y="35033"/>
                  <a:pt x="39750" y="35033"/>
                  <a:pt x="39377" y="35033"/>
                </a:cubicBezTo>
                <a:cubicBezTo>
                  <a:pt x="39377" y="35033"/>
                  <a:pt x="39377" y="35033"/>
                  <a:pt x="39377" y="35033"/>
                </a:cubicBezTo>
                <a:cubicBezTo>
                  <a:pt x="39377" y="35033"/>
                  <a:pt x="39377" y="35033"/>
                  <a:pt x="39377" y="35033"/>
                </a:cubicBezTo>
                <a:cubicBezTo>
                  <a:pt x="39000" y="35033"/>
                  <a:pt x="39000" y="34661"/>
                  <a:pt x="39000" y="34283"/>
                </a:cubicBezTo>
                <a:cubicBezTo>
                  <a:pt x="39000" y="34283"/>
                  <a:pt x="39000" y="34283"/>
                  <a:pt x="39000" y="34283"/>
                </a:cubicBezTo>
                <a:cubicBezTo>
                  <a:pt x="38250" y="33166"/>
                  <a:pt x="37500" y="32794"/>
                  <a:pt x="36750" y="32794"/>
                </a:cubicBezTo>
                <a:cubicBezTo>
                  <a:pt x="36750" y="32794"/>
                  <a:pt x="36377" y="32794"/>
                  <a:pt x="36377" y="32794"/>
                </a:cubicBezTo>
                <a:cubicBezTo>
                  <a:pt x="36377" y="32422"/>
                  <a:pt x="36377" y="32050"/>
                  <a:pt x="36377" y="31305"/>
                </a:cubicBezTo>
                <a:cubicBezTo>
                  <a:pt x="36377" y="30561"/>
                  <a:pt x="36377" y="29438"/>
                  <a:pt x="35627" y="28322"/>
                </a:cubicBezTo>
                <a:cubicBezTo>
                  <a:pt x="34127" y="27205"/>
                  <a:pt x="32627" y="27205"/>
                  <a:pt x="31500" y="27205"/>
                </a:cubicBezTo>
                <a:cubicBezTo>
                  <a:pt x="31500" y="27205"/>
                  <a:pt x="30750" y="27205"/>
                  <a:pt x="30750" y="27205"/>
                </a:cubicBezTo>
                <a:cubicBezTo>
                  <a:pt x="30750" y="26461"/>
                  <a:pt x="30750" y="26461"/>
                  <a:pt x="30377" y="26088"/>
                </a:cubicBezTo>
                <a:cubicBezTo>
                  <a:pt x="30000" y="25716"/>
                  <a:pt x="29250" y="25338"/>
                  <a:pt x="28127" y="25338"/>
                </a:cubicBezTo>
                <a:cubicBezTo>
                  <a:pt x="27750" y="25338"/>
                  <a:pt x="27750" y="25338"/>
                  <a:pt x="27377" y="25338"/>
                </a:cubicBezTo>
                <a:cubicBezTo>
                  <a:pt x="27377" y="24966"/>
                  <a:pt x="27377" y="24594"/>
                  <a:pt x="27377" y="24222"/>
                </a:cubicBezTo>
                <a:cubicBezTo>
                  <a:pt x="27750" y="23850"/>
                  <a:pt x="27377" y="23477"/>
                  <a:pt x="27377" y="23105"/>
                </a:cubicBezTo>
                <a:cubicBezTo>
                  <a:pt x="26627" y="22361"/>
                  <a:pt x="25127" y="21988"/>
                  <a:pt x="24000" y="21988"/>
                </a:cubicBezTo>
                <a:cubicBezTo>
                  <a:pt x="23627" y="21988"/>
                  <a:pt x="23627" y="21988"/>
                  <a:pt x="23250" y="22361"/>
                </a:cubicBezTo>
                <a:cubicBezTo>
                  <a:pt x="23250" y="22361"/>
                  <a:pt x="23250" y="22361"/>
                  <a:pt x="23250" y="22361"/>
                </a:cubicBezTo>
                <a:cubicBezTo>
                  <a:pt x="23627" y="21616"/>
                  <a:pt x="24000" y="20494"/>
                  <a:pt x="23627" y="19377"/>
                </a:cubicBezTo>
                <a:cubicBezTo>
                  <a:pt x="22877" y="17888"/>
                  <a:pt x="21000" y="17144"/>
                  <a:pt x="19500" y="16772"/>
                </a:cubicBezTo>
                <a:cubicBezTo>
                  <a:pt x="19127" y="16400"/>
                  <a:pt x="19127" y="16022"/>
                  <a:pt x="19127" y="16022"/>
                </a:cubicBezTo>
                <a:cubicBezTo>
                  <a:pt x="18750" y="14905"/>
                  <a:pt x="17250" y="14533"/>
                  <a:pt x="16500" y="14161"/>
                </a:cubicBezTo>
                <a:cubicBezTo>
                  <a:pt x="15750" y="14161"/>
                  <a:pt x="15000" y="13788"/>
                  <a:pt x="14250" y="13416"/>
                </a:cubicBezTo>
                <a:cubicBezTo>
                  <a:pt x="13127" y="13044"/>
                  <a:pt x="11627" y="11927"/>
                  <a:pt x="10500" y="11177"/>
                </a:cubicBezTo>
                <a:cubicBezTo>
                  <a:pt x="9750" y="10805"/>
                  <a:pt x="9377" y="10061"/>
                  <a:pt x="8627" y="9316"/>
                </a:cubicBezTo>
                <a:cubicBezTo>
                  <a:pt x="8250" y="9316"/>
                  <a:pt x="8250" y="8944"/>
                  <a:pt x="7877" y="8572"/>
                </a:cubicBezTo>
                <a:cubicBezTo>
                  <a:pt x="7500" y="8200"/>
                  <a:pt x="7127" y="7455"/>
                  <a:pt x="6750" y="7083"/>
                </a:cubicBezTo>
                <a:cubicBezTo>
                  <a:pt x="6000" y="6705"/>
                  <a:pt x="5250" y="5961"/>
                  <a:pt x="4877" y="5216"/>
                </a:cubicBezTo>
                <a:cubicBezTo>
                  <a:pt x="4500" y="4844"/>
                  <a:pt x="4500" y="4472"/>
                  <a:pt x="4500" y="4472"/>
                </a:cubicBezTo>
                <a:cubicBezTo>
                  <a:pt x="4127" y="3355"/>
                  <a:pt x="3377" y="2233"/>
                  <a:pt x="2250" y="1488"/>
                </a:cubicBezTo>
                <a:cubicBezTo>
                  <a:pt x="0" y="0"/>
                  <a:pt x="0" y="0"/>
                  <a:pt x="0" y="0"/>
                </a:cubicBezTo>
                <a:cubicBezTo>
                  <a:pt x="750" y="2611"/>
                  <a:pt x="750" y="2611"/>
                  <a:pt x="750" y="2611"/>
                </a:cubicBezTo>
                <a:cubicBezTo>
                  <a:pt x="750" y="2983"/>
                  <a:pt x="1127" y="4100"/>
                  <a:pt x="1127" y="4100"/>
                </a:cubicBezTo>
                <a:cubicBezTo>
                  <a:pt x="1127" y="5216"/>
                  <a:pt x="1500" y="6333"/>
                  <a:pt x="1877" y="7455"/>
                </a:cubicBezTo>
                <a:cubicBezTo>
                  <a:pt x="2250" y="8200"/>
                  <a:pt x="2250" y="8944"/>
                  <a:pt x="2627" y="10433"/>
                </a:cubicBezTo>
                <a:cubicBezTo>
                  <a:pt x="3750" y="10061"/>
                  <a:pt x="3750" y="10061"/>
                  <a:pt x="3750" y="10061"/>
                </a:cubicBezTo>
                <a:cubicBezTo>
                  <a:pt x="2627" y="10433"/>
                  <a:pt x="2627" y="10433"/>
                  <a:pt x="2627" y="10433"/>
                </a:cubicBezTo>
                <a:cubicBezTo>
                  <a:pt x="3377" y="13788"/>
                  <a:pt x="3750" y="14905"/>
                  <a:pt x="4127" y="15650"/>
                </a:cubicBezTo>
                <a:cubicBezTo>
                  <a:pt x="4877" y="16022"/>
                  <a:pt x="5250" y="16022"/>
                  <a:pt x="5250" y="16022"/>
                </a:cubicBezTo>
                <a:cubicBezTo>
                  <a:pt x="5627" y="16022"/>
                  <a:pt x="5627" y="16022"/>
                  <a:pt x="6000" y="16022"/>
                </a:cubicBezTo>
                <a:cubicBezTo>
                  <a:pt x="6000" y="16022"/>
                  <a:pt x="6377" y="16022"/>
                  <a:pt x="6377" y="16022"/>
                </a:cubicBezTo>
                <a:cubicBezTo>
                  <a:pt x="7127" y="16022"/>
                  <a:pt x="7500" y="16022"/>
                  <a:pt x="7877" y="16772"/>
                </a:cubicBezTo>
                <a:cubicBezTo>
                  <a:pt x="8250" y="17144"/>
                  <a:pt x="8250" y="17888"/>
                  <a:pt x="7877" y="18633"/>
                </a:cubicBezTo>
                <a:cubicBezTo>
                  <a:pt x="7877" y="19377"/>
                  <a:pt x="7500" y="20122"/>
                  <a:pt x="7877" y="20494"/>
                </a:cubicBezTo>
                <a:cubicBezTo>
                  <a:pt x="7877" y="21244"/>
                  <a:pt x="8250" y="22361"/>
                  <a:pt x="9377" y="22361"/>
                </a:cubicBezTo>
                <a:cubicBezTo>
                  <a:pt x="9750" y="22361"/>
                  <a:pt x="10500" y="21988"/>
                  <a:pt x="10877" y="21988"/>
                </a:cubicBezTo>
                <a:cubicBezTo>
                  <a:pt x="11627" y="21616"/>
                  <a:pt x="12377" y="21616"/>
                  <a:pt x="13127" y="21616"/>
                </a:cubicBezTo>
                <a:cubicBezTo>
                  <a:pt x="13500" y="21616"/>
                  <a:pt x="13877" y="21616"/>
                  <a:pt x="14250" y="21616"/>
                </a:cubicBezTo>
                <a:cubicBezTo>
                  <a:pt x="16877" y="22733"/>
                  <a:pt x="16877" y="24966"/>
                  <a:pt x="16500" y="28322"/>
                </a:cubicBezTo>
                <a:cubicBezTo>
                  <a:pt x="16127" y="30933"/>
                  <a:pt x="15750" y="33538"/>
                  <a:pt x="18377" y="34661"/>
                </a:cubicBezTo>
                <a:cubicBezTo>
                  <a:pt x="19500" y="35405"/>
                  <a:pt x="20250" y="35405"/>
                  <a:pt x="21000" y="35777"/>
                </a:cubicBezTo>
                <a:cubicBezTo>
                  <a:pt x="22877" y="35777"/>
                  <a:pt x="23627" y="36150"/>
                  <a:pt x="24377" y="39127"/>
                </a:cubicBezTo>
                <a:cubicBezTo>
                  <a:pt x="24377" y="40250"/>
                  <a:pt x="24377" y="41366"/>
                  <a:pt x="24377" y="42483"/>
                </a:cubicBezTo>
                <a:cubicBezTo>
                  <a:pt x="24377" y="43977"/>
                  <a:pt x="24377" y="45466"/>
                  <a:pt x="24750" y="47327"/>
                </a:cubicBezTo>
                <a:cubicBezTo>
                  <a:pt x="25127" y="48072"/>
                  <a:pt x="25127" y="49194"/>
                  <a:pt x="25127" y="50683"/>
                </a:cubicBezTo>
                <a:cubicBezTo>
                  <a:pt x="25500" y="52544"/>
                  <a:pt x="25500" y="54411"/>
                  <a:pt x="26250" y="55900"/>
                </a:cubicBezTo>
                <a:cubicBezTo>
                  <a:pt x="27000" y="57388"/>
                  <a:pt x="28127" y="57388"/>
                  <a:pt x="29250" y="57388"/>
                </a:cubicBezTo>
                <a:cubicBezTo>
                  <a:pt x="29627" y="57766"/>
                  <a:pt x="30377" y="57766"/>
                  <a:pt x="31127" y="58138"/>
                </a:cubicBezTo>
                <a:cubicBezTo>
                  <a:pt x="31877" y="58511"/>
                  <a:pt x="32250" y="58883"/>
                  <a:pt x="32627" y="59627"/>
                </a:cubicBezTo>
                <a:cubicBezTo>
                  <a:pt x="33000" y="60000"/>
                  <a:pt x="33377" y="60372"/>
                  <a:pt x="33750" y="60744"/>
                </a:cubicBezTo>
                <a:cubicBezTo>
                  <a:pt x="34500" y="61488"/>
                  <a:pt x="35250" y="61861"/>
                  <a:pt x="36000" y="62233"/>
                </a:cubicBezTo>
                <a:cubicBezTo>
                  <a:pt x="37500" y="62983"/>
                  <a:pt x="39000" y="63355"/>
                  <a:pt x="39000" y="65588"/>
                </a:cubicBezTo>
                <a:cubicBezTo>
                  <a:pt x="39000" y="66333"/>
                  <a:pt x="39000" y="66705"/>
                  <a:pt x="39000" y="67455"/>
                </a:cubicBezTo>
                <a:cubicBezTo>
                  <a:pt x="38627" y="68200"/>
                  <a:pt x="38627" y="68944"/>
                  <a:pt x="39000" y="70061"/>
                </a:cubicBezTo>
                <a:cubicBezTo>
                  <a:pt x="39377" y="70805"/>
                  <a:pt x="39750" y="71177"/>
                  <a:pt x="40127" y="71555"/>
                </a:cubicBezTo>
                <a:cubicBezTo>
                  <a:pt x="40500" y="72300"/>
                  <a:pt x="41250" y="73044"/>
                  <a:pt x="41250" y="74161"/>
                </a:cubicBezTo>
                <a:cubicBezTo>
                  <a:pt x="41250" y="76400"/>
                  <a:pt x="39750" y="77144"/>
                  <a:pt x="36750" y="77144"/>
                </a:cubicBezTo>
                <a:cubicBezTo>
                  <a:pt x="35250" y="77144"/>
                  <a:pt x="35250" y="77144"/>
                  <a:pt x="35250" y="77144"/>
                </a:cubicBezTo>
                <a:cubicBezTo>
                  <a:pt x="34500" y="77144"/>
                  <a:pt x="33750" y="77144"/>
                  <a:pt x="33000" y="77516"/>
                </a:cubicBezTo>
                <a:cubicBezTo>
                  <a:pt x="31877" y="77888"/>
                  <a:pt x="30750" y="78261"/>
                  <a:pt x="29250" y="78633"/>
                </a:cubicBezTo>
                <a:cubicBezTo>
                  <a:pt x="27377" y="79377"/>
                  <a:pt x="25500" y="80494"/>
                  <a:pt x="23250" y="80494"/>
                </a:cubicBezTo>
                <a:cubicBezTo>
                  <a:pt x="21000" y="80494"/>
                  <a:pt x="19500" y="79750"/>
                  <a:pt x="17627" y="78633"/>
                </a:cubicBezTo>
                <a:cubicBezTo>
                  <a:pt x="17250" y="78633"/>
                  <a:pt x="16500" y="78261"/>
                  <a:pt x="16127" y="78261"/>
                </a:cubicBezTo>
                <a:cubicBezTo>
                  <a:pt x="14250" y="77516"/>
                  <a:pt x="14250" y="77516"/>
                  <a:pt x="14250" y="77516"/>
                </a:cubicBezTo>
                <a:cubicBezTo>
                  <a:pt x="14627" y="79377"/>
                  <a:pt x="14627" y="79377"/>
                  <a:pt x="14627" y="79377"/>
                </a:cubicBezTo>
                <a:cubicBezTo>
                  <a:pt x="14627" y="80122"/>
                  <a:pt x="15000" y="82361"/>
                  <a:pt x="14627" y="82733"/>
                </a:cubicBezTo>
                <a:cubicBezTo>
                  <a:pt x="14250" y="83105"/>
                  <a:pt x="13877" y="83105"/>
                  <a:pt x="13500" y="83105"/>
                </a:cubicBezTo>
                <a:cubicBezTo>
                  <a:pt x="13500" y="83105"/>
                  <a:pt x="13127" y="83105"/>
                  <a:pt x="12750" y="83105"/>
                </a:cubicBezTo>
                <a:cubicBezTo>
                  <a:pt x="11627" y="84966"/>
                  <a:pt x="11627" y="84966"/>
                  <a:pt x="11627" y="84966"/>
                </a:cubicBezTo>
                <a:cubicBezTo>
                  <a:pt x="12377" y="85716"/>
                  <a:pt x="12750" y="86088"/>
                  <a:pt x="12750" y="87205"/>
                </a:cubicBezTo>
                <a:cubicBezTo>
                  <a:pt x="11250" y="87577"/>
                  <a:pt x="10127" y="88322"/>
                  <a:pt x="9377" y="89438"/>
                </a:cubicBezTo>
                <a:cubicBezTo>
                  <a:pt x="9000" y="89811"/>
                  <a:pt x="9000" y="89811"/>
                  <a:pt x="9000" y="89811"/>
                </a:cubicBezTo>
                <a:cubicBezTo>
                  <a:pt x="9000" y="90188"/>
                  <a:pt x="9000" y="90188"/>
                  <a:pt x="9000" y="90188"/>
                </a:cubicBezTo>
                <a:cubicBezTo>
                  <a:pt x="9750" y="95033"/>
                  <a:pt x="10127" y="96150"/>
                  <a:pt x="10500" y="96522"/>
                </a:cubicBezTo>
                <a:cubicBezTo>
                  <a:pt x="10877" y="96894"/>
                  <a:pt x="11627" y="97266"/>
                  <a:pt x="12000" y="97266"/>
                </a:cubicBezTo>
                <a:cubicBezTo>
                  <a:pt x="12750" y="97638"/>
                  <a:pt x="13127" y="97638"/>
                  <a:pt x="13500" y="98011"/>
                </a:cubicBezTo>
                <a:cubicBezTo>
                  <a:pt x="13877" y="98755"/>
                  <a:pt x="13877" y="99127"/>
                  <a:pt x="13877" y="99877"/>
                </a:cubicBezTo>
                <a:cubicBezTo>
                  <a:pt x="13877" y="100250"/>
                  <a:pt x="14250" y="100994"/>
                  <a:pt x="14250" y="101366"/>
                </a:cubicBezTo>
                <a:cubicBezTo>
                  <a:pt x="15377" y="102483"/>
                  <a:pt x="16500" y="102483"/>
                  <a:pt x="17627" y="102483"/>
                </a:cubicBezTo>
                <a:cubicBezTo>
                  <a:pt x="18377" y="102483"/>
                  <a:pt x="19127" y="102855"/>
                  <a:pt x="19877" y="103227"/>
                </a:cubicBezTo>
                <a:cubicBezTo>
                  <a:pt x="21377" y="103977"/>
                  <a:pt x="21750" y="105094"/>
                  <a:pt x="21750" y="106583"/>
                </a:cubicBezTo>
                <a:cubicBezTo>
                  <a:pt x="22127" y="106955"/>
                  <a:pt x="22127" y="107700"/>
                  <a:pt x="22127" y="108072"/>
                </a:cubicBezTo>
                <a:cubicBezTo>
                  <a:pt x="22127" y="108072"/>
                  <a:pt x="22127" y="108072"/>
                  <a:pt x="22127" y="108072"/>
                </a:cubicBezTo>
                <a:cubicBezTo>
                  <a:pt x="22877" y="111055"/>
                  <a:pt x="23627" y="111800"/>
                  <a:pt x="24000" y="112172"/>
                </a:cubicBezTo>
                <a:cubicBezTo>
                  <a:pt x="25127" y="112916"/>
                  <a:pt x="25127" y="112916"/>
                  <a:pt x="25127" y="112916"/>
                </a:cubicBezTo>
                <a:cubicBezTo>
                  <a:pt x="25500" y="111427"/>
                  <a:pt x="25500" y="111427"/>
                  <a:pt x="25500" y="111427"/>
                </a:cubicBezTo>
                <a:cubicBezTo>
                  <a:pt x="25877" y="111427"/>
                  <a:pt x="25877" y="111055"/>
                  <a:pt x="25877" y="110683"/>
                </a:cubicBezTo>
                <a:cubicBezTo>
                  <a:pt x="26250" y="109566"/>
                  <a:pt x="26627" y="109194"/>
                  <a:pt x="27000" y="108822"/>
                </a:cubicBezTo>
                <a:cubicBezTo>
                  <a:pt x="27000" y="108822"/>
                  <a:pt x="27000" y="108822"/>
                  <a:pt x="27000" y="108822"/>
                </a:cubicBezTo>
                <a:cubicBezTo>
                  <a:pt x="27750" y="108822"/>
                  <a:pt x="28127" y="109566"/>
                  <a:pt x="28500" y="109566"/>
                </a:cubicBezTo>
                <a:cubicBezTo>
                  <a:pt x="28877" y="109938"/>
                  <a:pt x="29250" y="111427"/>
                  <a:pt x="29627" y="112916"/>
                </a:cubicBezTo>
                <a:cubicBezTo>
                  <a:pt x="29627" y="114038"/>
                  <a:pt x="30000" y="115155"/>
                  <a:pt x="30377" y="115527"/>
                </a:cubicBezTo>
                <a:cubicBezTo>
                  <a:pt x="30377" y="115900"/>
                  <a:pt x="30377" y="115900"/>
                  <a:pt x="30377" y="115900"/>
                </a:cubicBezTo>
                <a:cubicBezTo>
                  <a:pt x="31500" y="117766"/>
                  <a:pt x="31877" y="117766"/>
                  <a:pt x="33750" y="117766"/>
                </a:cubicBezTo>
                <a:cubicBezTo>
                  <a:pt x="34500" y="117766"/>
                  <a:pt x="34500" y="117766"/>
                  <a:pt x="34500" y="117766"/>
                </a:cubicBezTo>
                <a:cubicBezTo>
                  <a:pt x="34877" y="117766"/>
                  <a:pt x="35250" y="117766"/>
                  <a:pt x="35627" y="117766"/>
                </a:cubicBezTo>
                <a:cubicBezTo>
                  <a:pt x="37127" y="117766"/>
                  <a:pt x="37877" y="117388"/>
                  <a:pt x="39377" y="116644"/>
                </a:cubicBezTo>
                <a:cubicBezTo>
                  <a:pt x="40127" y="116272"/>
                  <a:pt x="40127" y="116272"/>
                  <a:pt x="40127" y="116272"/>
                </a:cubicBezTo>
                <a:cubicBezTo>
                  <a:pt x="40877" y="115527"/>
                  <a:pt x="41627" y="115155"/>
                  <a:pt x="42377" y="115155"/>
                </a:cubicBezTo>
                <a:cubicBezTo>
                  <a:pt x="42750" y="115155"/>
                  <a:pt x="43500" y="115527"/>
                  <a:pt x="44627" y="115900"/>
                </a:cubicBezTo>
                <a:cubicBezTo>
                  <a:pt x="44627" y="116272"/>
                  <a:pt x="44627" y="116272"/>
                  <a:pt x="44627" y="116272"/>
                </a:cubicBezTo>
                <a:cubicBezTo>
                  <a:pt x="46500" y="117766"/>
                  <a:pt x="48000" y="118883"/>
                  <a:pt x="48750" y="119255"/>
                </a:cubicBezTo>
                <a:cubicBezTo>
                  <a:pt x="50627" y="120000"/>
                  <a:pt x="50627" y="120000"/>
                  <a:pt x="50627" y="120000"/>
                </a:cubicBezTo>
                <a:cubicBezTo>
                  <a:pt x="50627" y="117388"/>
                  <a:pt x="50627" y="117388"/>
                  <a:pt x="50627" y="117388"/>
                </a:cubicBezTo>
                <a:cubicBezTo>
                  <a:pt x="51000" y="114783"/>
                  <a:pt x="51000" y="111800"/>
                  <a:pt x="50250" y="109566"/>
                </a:cubicBezTo>
                <a:cubicBezTo>
                  <a:pt x="49500" y="108444"/>
                  <a:pt x="48750" y="107700"/>
                  <a:pt x="48000" y="106583"/>
                </a:cubicBezTo>
                <a:cubicBezTo>
                  <a:pt x="47250" y="105466"/>
                  <a:pt x="46127" y="104350"/>
                  <a:pt x="46127" y="102483"/>
                </a:cubicBezTo>
                <a:cubicBezTo>
                  <a:pt x="46127" y="100622"/>
                  <a:pt x="46877" y="98383"/>
                  <a:pt x="48377" y="98011"/>
                </a:cubicBezTo>
                <a:cubicBezTo>
                  <a:pt x="48750" y="98011"/>
                  <a:pt x="48750" y="98011"/>
                  <a:pt x="49127" y="98011"/>
                </a:cubicBezTo>
                <a:cubicBezTo>
                  <a:pt x="49877" y="98011"/>
                  <a:pt x="50627" y="98383"/>
                  <a:pt x="51377" y="99505"/>
                </a:cubicBezTo>
                <a:cubicBezTo>
                  <a:pt x="52500" y="100994"/>
                  <a:pt x="52127" y="102111"/>
                  <a:pt x="52127" y="103600"/>
                </a:cubicBezTo>
                <a:cubicBezTo>
                  <a:pt x="51750" y="105094"/>
                  <a:pt x="51750" y="106583"/>
                  <a:pt x="53250" y="108444"/>
                </a:cubicBezTo>
                <a:cubicBezTo>
                  <a:pt x="54750" y="109938"/>
                  <a:pt x="55877" y="110683"/>
                  <a:pt x="57750" y="110683"/>
                </a:cubicBezTo>
                <a:cubicBezTo>
                  <a:pt x="58500" y="110683"/>
                  <a:pt x="59250" y="110683"/>
                  <a:pt x="60377" y="110311"/>
                </a:cubicBezTo>
                <a:cubicBezTo>
                  <a:pt x="61877" y="109194"/>
                  <a:pt x="63750" y="108444"/>
                  <a:pt x="65250" y="107700"/>
                </a:cubicBezTo>
                <a:cubicBezTo>
                  <a:pt x="75372" y="102483"/>
                  <a:pt x="85500" y="97638"/>
                  <a:pt x="94877" y="92794"/>
                </a:cubicBezTo>
                <a:cubicBezTo>
                  <a:pt x="99750" y="90188"/>
                  <a:pt x="104627" y="87950"/>
                  <a:pt x="109500" y="85338"/>
                </a:cubicBezTo>
                <a:cubicBezTo>
                  <a:pt x="113250" y="92794"/>
                  <a:pt x="113250" y="92794"/>
                  <a:pt x="113250" y="92794"/>
                </a:cubicBezTo>
                <a:cubicBezTo>
                  <a:pt x="114377" y="91677"/>
                  <a:pt x="114377" y="91677"/>
                  <a:pt x="114377" y="91677"/>
                </a:cubicBezTo>
                <a:cubicBezTo>
                  <a:pt x="115127" y="90933"/>
                  <a:pt x="115877" y="90188"/>
                  <a:pt x="116250" y="89438"/>
                </a:cubicBezTo>
                <a:cubicBezTo>
                  <a:pt x="117377" y="86461"/>
                  <a:pt x="118500" y="83850"/>
                  <a:pt x="119250" y="81616"/>
                </a:cubicBezTo>
                <a:cubicBezTo>
                  <a:pt x="119622" y="80122"/>
                  <a:pt x="120000" y="78633"/>
                  <a:pt x="120000" y="77144"/>
                </a:cubicBezTo>
                <a:close/>
                <a:moveTo>
                  <a:pt x="75372" y="79005"/>
                </a:moveTo>
                <a:cubicBezTo>
                  <a:pt x="75372" y="76772"/>
                  <a:pt x="75372" y="75277"/>
                  <a:pt x="76500" y="73788"/>
                </a:cubicBezTo>
                <a:cubicBezTo>
                  <a:pt x="76877" y="73416"/>
                  <a:pt x="77627" y="73044"/>
                  <a:pt x="78000" y="72672"/>
                </a:cubicBezTo>
                <a:cubicBezTo>
                  <a:pt x="78000" y="72300"/>
                  <a:pt x="78377" y="71927"/>
                  <a:pt x="78750" y="71555"/>
                </a:cubicBezTo>
                <a:cubicBezTo>
                  <a:pt x="79127" y="71177"/>
                  <a:pt x="79877" y="70433"/>
                  <a:pt x="80250" y="69688"/>
                </a:cubicBezTo>
                <a:cubicBezTo>
                  <a:pt x="80250" y="70061"/>
                  <a:pt x="80250" y="70061"/>
                  <a:pt x="80250" y="70433"/>
                </a:cubicBezTo>
                <a:cubicBezTo>
                  <a:pt x="80250" y="70805"/>
                  <a:pt x="80250" y="71177"/>
                  <a:pt x="80250" y="71555"/>
                </a:cubicBezTo>
                <a:cubicBezTo>
                  <a:pt x="79877" y="72672"/>
                  <a:pt x="79500" y="73416"/>
                  <a:pt x="78377" y="74161"/>
                </a:cubicBezTo>
                <a:cubicBezTo>
                  <a:pt x="78000" y="74533"/>
                  <a:pt x="77627" y="74533"/>
                  <a:pt x="77250" y="75277"/>
                </a:cubicBezTo>
                <a:cubicBezTo>
                  <a:pt x="76127" y="76400"/>
                  <a:pt x="76127" y="77888"/>
                  <a:pt x="75750" y="79005"/>
                </a:cubicBezTo>
                <a:cubicBezTo>
                  <a:pt x="75750" y="79750"/>
                  <a:pt x="75750" y="80122"/>
                  <a:pt x="75372" y="80494"/>
                </a:cubicBezTo>
                <a:cubicBezTo>
                  <a:pt x="75372" y="80494"/>
                  <a:pt x="75372" y="80122"/>
                  <a:pt x="75372" y="79750"/>
                </a:cubicBezTo>
                <a:cubicBezTo>
                  <a:pt x="75372" y="79377"/>
                  <a:pt x="75372" y="79377"/>
                  <a:pt x="75372" y="79005"/>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4" name="Shape 254"/>
          <p:cNvSpPr/>
          <p:nvPr/>
        </p:nvSpPr>
        <p:spPr>
          <a:xfrm>
            <a:off x="7842386" y="988895"/>
            <a:ext cx="19500" cy="30400"/>
          </a:xfrm>
          <a:custGeom>
            <a:avLst/>
            <a:gdLst/>
            <a:ahLst/>
            <a:cxnLst/>
            <a:rect l="0" t="0" r="0" b="0"/>
            <a:pathLst>
              <a:path w="120000" h="120000" extrusionOk="0">
                <a:moveTo>
                  <a:pt x="116628" y="40000"/>
                </a:moveTo>
                <a:cubicBezTo>
                  <a:pt x="116628" y="30000"/>
                  <a:pt x="103669" y="30000"/>
                  <a:pt x="90710" y="30000"/>
                </a:cubicBezTo>
                <a:cubicBezTo>
                  <a:pt x="90710" y="0"/>
                  <a:pt x="90710" y="0"/>
                  <a:pt x="90710" y="0"/>
                </a:cubicBezTo>
                <a:cubicBezTo>
                  <a:pt x="51834" y="0"/>
                  <a:pt x="0" y="40000"/>
                  <a:pt x="0" y="70000"/>
                </a:cubicBezTo>
                <a:cubicBezTo>
                  <a:pt x="0" y="90000"/>
                  <a:pt x="0" y="100000"/>
                  <a:pt x="12958" y="110000"/>
                </a:cubicBezTo>
                <a:cubicBezTo>
                  <a:pt x="25917" y="110000"/>
                  <a:pt x="51834" y="120000"/>
                  <a:pt x="64793" y="120000"/>
                </a:cubicBezTo>
                <a:cubicBezTo>
                  <a:pt x="64793" y="90000"/>
                  <a:pt x="64793" y="90000"/>
                  <a:pt x="64793" y="90000"/>
                </a:cubicBezTo>
                <a:cubicBezTo>
                  <a:pt x="64793" y="90000"/>
                  <a:pt x="64793" y="90000"/>
                  <a:pt x="64793" y="90000"/>
                </a:cubicBezTo>
                <a:cubicBezTo>
                  <a:pt x="103669" y="90000"/>
                  <a:pt x="129587" y="70000"/>
                  <a:pt x="116628" y="400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5" name="Shape 255"/>
          <p:cNvSpPr/>
          <p:nvPr/>
        </p:nvSpPr>
        <p:spPr>
          <a:xfrm>
            <a:off x="8702205" y="1864744"/>
            <a:ext cx="34500" cy="42800"/>
          </a:xfrm>
          <a:custGeom>
            <a:avLst/>
            <a:gdLst/>
            <a:ahLst/>
            <a:cxnLst/>
            <a:rect l="0" t="0" r="0" b="0"/>
            <a:pathLst>
              <a:path w="120000" h="120000" extrusionOk="0">
                <a:moveTo>
                  <a:pt x="91185" y="0"/>
                </a:moveTo>
                <a:cubicBezTo>
                  <a:pt x="83978" y="0"/>
                  <a:pt x="76771" y="7061"/>
                  <a:pt x="69570" y="7061"/>
                </a:cubicBezTo>
                <a:cubicBezTo>
                  <a:pt x="47956" y="21177"/>
                  <a:pt x="19141" y="49411"/>
                  <a:pt x="11935" y="70588"/>
                </a:cubicBezTo>
                <a:cubicBezTo>
                  <a:pt x="-2472" y="84705"/>
                  <a:pt x="-2472" y="98822"/>
                  <a:pt x="4734" y="112938"/>
                </a:cubicBezTo>
                <a:cubicBezTo>
                  <a:pt x="11935" y="120000"/>
                  <a:pt x="19141" y="120000"/>
                  <a:pt x="26342" y="120000"/>
                </a:cubicBezTo>
                <a:cubicBezTo>
                  <a:pt x="40756" y="120000"/>
                  <a:pt x="47956" y="120000"/>
                  <a:pt x="55163" y="112938"/>
                </a:cubicBezTo>
                <a:cubicBezTo>
                  <a:pt x="69570" y="105883"/>
                  <a:pt x="76771" y="91766"/>
                  <a:pt x="76771" y="77644"/>
                </a:cubicBezTo>
                <a:cubicBezTo>
                  <a:pt x="83978" y="77644"/>
                  <a:pt x="83978" y="70588"/>
                  <a:pt x="83978" y="70588"/>
                </a:cubicBezTo>
                <a:cubicBezTo>
                  <a:pt x="83978" y="70588"/>
                  <a:pt x="83978" y="70588"/>
                  <a:pt x="83978" y="70588"/>
                </a:cubicBezTo>
                <a:cubicBezTo>
                  <a:pt x="112793" y="63527"/>
                  <a:pt x="120000" y="49411"/>
                  <a:pt x="120000" y="28233"/>
                </a:cubicBezTo>
                <a:cubicBezTo>
                  <a:pt x="120000" y="0"/>
                  <a:pt x="98385" y="0"/>
                  <a:pt x="91185" y="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6" name="Shape 256"/>
          <p:cNvSpPr/>
          <p:nvPr/>
        </p:nvSpPr>
        <p:spPr>
          <a:xfrm>
            <a:off x="8732820" y="1844796"/>
            <a:ext cx="26700" cy="27600"/>
          </a:xfrm>
          <a:custGeom>
            <a:avLst/>
            <a:gdLst/>
            <a:ahLst/>
            <a:cxnLst/>
            <a:rect l="0" t="0" r="0" b="0"/>
            <a:pathLst>
              <a:path w="120000" h="120000" extrusionOk="0">
                <a:moveTo>
                  <a:pt x="110766" y="21816"/>
                </a:moveTo>
                <a:cubicBezTo>
                  <a:pt x="101538" y="10911"/>
                  <a:pt x="92305" y="0"/>
                  <a:pt x="64616" y="0"/>
                </a:cubicBezTo>
                <a:cubicBezTo>
                  <a:pt x="46155" y="0"/>
                  <a:pt x="9233" y="10911"/>
                  <a:pt x="0" y="43638"/>
                </a:cubicBezTo>
                <a:cubicBezTo>
                  <a:pt x="0" y="54544"/>
                  <a:pt x="0" y="76361"/>
                  <a:pt x="9233" y="98183"/>
                </a:cubicBezTo>
                <a:cubicBezTo>
                  <a:pt x="18461" y="109088"/>
                  <a:pt x="36922" y="120000"/>
                  <a:pt x="55383" y="120000"/>
                </a:cubicBezTo>
                <a:cubicBezTo>
                  <a:pt x="55383" y="120000"/>
                  <a:pt x="55383" y="120000"/>
                  <a:pt x="55383" y="120000"/>
                </a:cubicBezTo>
                <a:cubicBezTo>
                  <a:pt x="83077" y="109088"/>
                  <a:pt x="110766" y="87272"/>
                  <a:pt x="120000" y="54544"/>
                </a:cubicBezTo>
                <a:cubicBezTo>
                  <a:pt x="120000" y="43638"/>
                  <a:pt x="120000" y="32727"/>
                  <a:pt x="110766" y="21816"/>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7" name="Shape 257"/>
          <p:cNvSpPr/>
          <p:nvPr/>
        </p:nvSpPr>
        <p:spPr>
          <a:xfrm>
            <a:off x="7844738" y="1052541"/>
            <a:ext cx="46500" cy="60000"/>
          </a:xfrm>
          <a:custGeom>
            <a:avLst/>
            <a:gdLst/>
            <a:ahLst/>
            <a:cxnLst/>
            <a:rect l="0" t="0" r="0" b="0"/>
            <a:pathLst>
              <a:path w="120000" h="120000" extrusionOk="0">
                <a:moveTo>
                  <a:pt x="117782" y="75000"/>
                </a:moveTo>
                <a:cubicBezTo>
                  <a:pt x="117782" y="60000"/>
                  <a:pt x="107076" y="50000"/>
                  <a:pt x="96364" y="45000"/>
                </a:cubicBezTo>
                <a:cubicBezTo>
                  <a:pt x="91011" y="40000"/>
                  <a:pt x="80305" y="40000"/>
                  <a:pt x="74952" y="40000"/>
                </a:cubicBezTo>
                <a:cubicBezTo>
                  <a:pt x="74952" y="40000"/>
                  <a:pt x="74952" y="40000"/>
                  <a:pt x="74952" y="40000"/>
                </a:cubicBezTo>
                <a:cubicBezTo>
                  <a:pt x="74952" y="40000"/>
                  <a:pt x="69600" y="40000"/>
                  <a:pt x="69600" y="40000"/>
                </a:cubicBezTo>
                <a:cubicBezTo>
                  <a:pt x="69600" y="35000"/>
                  <a:pt x="69600" y="35000"/>
                  <a:pt x="69600" y="30000"/>
                </a:cubicBezTo>
                <a:cubicBezTo>
                  <a:pt x="69600" y="25000"/>
                  <a:pt x="64247" y="20000"/>
                  <a:pt x="58888" y="15000"/>
                </a:cubicBezTo>
                <a:cubicBezTo>
                  <a:pt x="53535" y="5000"/>
                  <a:pt x="42829" y="0"/>
                  <a:pt x="32123" y="0"/>
                </a:cubicBezTo>
                <a:cubicBezTo>
                  <a:pt x="26770" y="0"/>
                  <a:pt x="16058" y="0"/>
                  <a:pt x="10705" y="10000"/>
                </a:cubicBezTo>
                <a:cubicBezTo>
                  <a:pt x="0" y="15000"/>
                  <a:pt x="0" y="25000"/>
                  <a:pt x="0" y="30000"/>
                </a:cubicBezTo>
                <a:cubicBezTo>
                  <a:pt x="0" y="40000"/>
                  <a:pt x="10705" y="50000"/>
                  <a:pt x="21417" y="55000"/>
                </a:cubicBezTo>
                <a:cubicBezTo>
                  <a:pt x="21417" y="55000"/>
                  <a:pt x="21417" y="55000"/>
                  <a:pt x="21417" y="55000"/>
                </a:cubicBezTo>
                <a:cubicBezTo>
                  <a:pt x="10705" y="60000"/>
                  <a:pt x="5352" y="70000"/>
                  <a:pt x="5352" y="85000"/>
                </a:cubicBezTo>
                <a:cubicBezTo>
                  <a:pt x="5352" y="95000"/>
                  <a:pt x="5352" y="100000"/>
                  <a:pt x="10705" y="105000"/>
                </a:cubicBezTo>
                <a:cubicBezTo>
                  <a:pt x="21417" y="115000"/>
                  <a:pt x="32123" y="115000"/>
                  <a:pt x="37476" y="115000"/>
                </a:cubicBezTo>
                <a:cubicBezTo>
                  <a:pt x="37476" y="115000"/>
                  <a:pt x="48182" y="115000"/>
                  <a:pt x="48182" y="115000"/>
                </a:cubicBezTo>
                <a:cubicBezTo>
                  <a:pt x="53535" y="115000"/>
                  <a:pt x="58888" y="115000"/>
                  <a:pt x="64247" y="115000"/>
                </a:cubicBezTo>
                <a:cubicBezTo>
                  <a:pt x="69600" y="120000"/>
                  <a:pt x="74952" y="120000"/>
                  <a:pt x="80305" y="120000"/>
                </a:cubicBezTo>
                <a:cubicBezTo>
                  <a:pt x="80305" y="120000"/>
                  <a:pt x="80305" y="120000"/>
                  <a:pt x="80305" y="120000"/>
                </a:cubicBezTo>
                <a:cubicBezTo>
                  <a:pt x="96364" y="120000"/>
                  <a:pt x="107076" y="115000"/>
                  <a:pt x="112429" y="105000"/>
                </a:cubicBezTo>
                <a:cubicBezTo>
                  <a:pt x="117782" y="95000"/>
                  <a:pt x="123135" y="85000"/>
                  <a:pt x="117782" y="7500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8" name="Shape 258"/>
          <p:cNvSpPr/>
          <p:nvPr/>
        </p:nvSpPr>
        <p:spPr>
          <a:xfrm>
            <a:off x="8546852" y="2084184"/>
            <a:ext cx="30900" cy="45600"/>
          </a:xfrm>
          <a:custGeom>
            <a:avLst/>
            <a:gdLst/>
            <a:ahLst/>
            <a:cxnLst/>
            <a:rect l="0" t="0" r="0" b="0"/>
            <a:pathLst>
              <a:path w="120000" h="120000" extrusionOk="0">
                <a:moveTo>
                  <a:pt x="106806" y="20000"/>
                </a:moveTo>
                <a:cubicBezTo>
                  <a:pt x="98843" y="6666"/>
                  <a:pt x="82919" y="0"/>
                  <a:pt x="74957" y="0"/>
                </a:cubicBezTo>
                <a:cubicBezTo>
                  <a:pt x="66994" y="0"/>
                  <a:pt x="59032" y="6666"/>
                  <a:pt x="51070" y="6666"/>
                </a:cubicBezTo>
                <a:cubicBezTo>
                  <a:pt x="27183" y="13333"/>
                  <a:pt x="3296" y="53333"/>
                  <a:pt x="3296" y="66666"/>
                </a:cubicBezTo>
                <a:cubicBezTo>
                  <a:pt x="-4665" y="80000"/>
                  <a:pt x="3296" y="100000"/>
                  <a:pt x="11259" y="106666"/>
                </a:cubicBezTo>
                <a:cubicBezTo>
                  <a:pt x="19221" y="113333"/>
                  <a:pt x="27183" y="120000"/>
                  <a:pt x="43108" y="120000"/>
                </a:cubicBezTo>
                <a:cubicBezTo>
                  <a:pt x="51070" y="120000"/>
                  <a:pt x="59032" y="113333"/>
                  <a:pt x="66994" y="106666"/>
                </a:cubicBezTo>
                <a:cubicBezTo>
                  <a:pt x="90881" y="100000"/>
                  <a:pt x="106806" y="80000"/>
                  <a:pt x="114768" y="60000"/>
                </a:cubicBezTo>
                <a:cubicBezTo>
                  <a:pt x="122730" y="46666"/>
                  <a:pt x="122730" y="33333"/>
                  <a:pt x="106806" y="200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9" name="Shape 259"/>
          <p:cNvSpPr/>
          <p:nvPr/>
        </p:nvSpPr>
        <p:spPr>
          <a:xfrm>
            <a:off x="7493105" y="1104791"/>
            <a:ext cx="35100" cy="25600"/>
          </a:xfrm>
          <a:custGeom>
            <a:avLst/>
            <a:gdLst/>
            <a:ahLst/>
            <a:cxnLst/>
            <a:rect l="0" t="0" r="0" b="0"/>
            <a:pathLst>
              <a:path w="120000" h="120000" extrusionOk="0">
                <a:moveTo>
                  <a:pt x="112938" y="24000"/>
                </a:moveTo>
                <a:cubicBezTo>
                  <a:pt x="112938" y="24000"/>
                  <a:pt x="105883" y="12000"/>
                  <a:pt x="91766" y="12000"/>
                </a:cubicBezTo>
                <a:cubicBezTo>
                  <a:pt x="84705" y="12000"/>
                  <a:pt x="77644" y="12000"/>
                  <a:pt x="70588" y="12000"/>
                </a:cubicBezTo>
                <a:cubicBezTo>
                  <a:pt x="70588" y="24000"/>
                  <a:pt x="70588" y="24000"/>
                  <a:pt x="70588" y="24000"/>
                </a:cubicBezTo>
                <a:cubicBezTo>
                  <a:pt x="63527" y="24000"/>
                  <a:pt x="63527" y="12000"/>
                  <a:pt x="63527" y="12000"/>
                </a:cubicBezTo>
                <a:cubicBezTo>
                  <a:pt x="56472" y="12000"/>
                  <a:pt x="49411" y="0"/>
                  <a:pt x="35294" y="0"/>
                </a:cubicBezTo>
                <a:cubicBezTo>
                  <a:pt x="35294" y="0"/>
                  <a:pt x="28233" y="0"/>
                  <a:pt x="28233" y="0"/>
                </a:cubicBezTo>
                <a:cubicBezTo>
                  <a:pt x="14116" y="12000"/>
                  <a:pt x="7061" y="24000"/>
                  <a:pt x="0" y="36000"/>
                </a:cubicBezTo>
                <a:cubicBezTo>
                  <a:pt x="0" y="60000"/>
                  <a:pt x="0" y="84000"/>
                  <a:pt x="7061" y="96000"/>
                </a:cubicBezTo>
                <a:cubicBezTo>
                  <a:pt x="14116" y="120000"/>
                  <a:pt x="35294" y="120000"/>
                  <a:pt x="42355" y="120000"/>
                </a:cubicBezTo>
                <a:cubicBezTo>
                  <a:pt x="42355" y="120000"/>
                  <a:pt x="42355" y="120000"/>
                  <a:pt x="42355" y="120000"/>
                </a:cubicBezTo>
                <a:cubicBezTo>
                  <a:pt x="49411" y="120000"/>
                  <a:pt x="49411" y="120000"/>
                  <a:pt x="49411" y="120000"/>
                </a:cubicBezTo>
                <a:cubicBezTo>
                  <a:pt x="56472" y="120000"/>
                  <a:pt x="63527" y="120000"/>
                  <a:pt x="70588" y="120000"/>
                </a:cubicBezTo>
                <a:cubicBezTo>
                  <a:pt x="105883" y="120000"/>
                  <a:pt x="120000" y="96000"/>
                  <a:pt x="120000" y="72000"/>
                </a:cubicBezTo>
                <a:cubicBezTo>
                  <a:pt x="120000" y="48000"/>
                  <a:pt x="120000" y="36000"/>
                  <a:pt x="112938" y="240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0" name="Shape 260"/>
          <p:cNvSpPr/>
          <p:nvPr/>
        </p:nvSpPr>
        <p:spPr>
          <a:xfrm>
            <a:off x="7345092" y="1066789"/>
            <a:ext cx="48900" cy="51200"/>
          </a:xfrm>
          <a:custGeom>
            <a:avLst/>
            <a:gdLst/>
            <a:ahLst/>
            <a:cxnLst/>
            <a:rect l="0" t="0" r="0" b="0"/>
            <a:pathLst>
              <a:path w="120000" h="120000" extrusionOk="0">
                <a:moveTo>
                  <a:pt x="118072" y="48000"/>
                </a:moveTo>
                <a:cubicBezTo>
                  <a:pt x="112938" y="24000"/>
                  <a:pt x="87270" y="0"/>
                  <a:pt x="61602" y="0"/>
                </a:cubicBezTo>
                <a:cubicBezTo>
                  <a:pt x="61602" y="0"/>
                  <a:pt x="56469" y="0"/>
                  <a:pt x="56469" y="0"/>
                </a:cubicBezTo>
                <a:cubicBezTo>
                  <a:pt x="41068" y="0"/>
                  <a:pt x="30801" y="6000"/>
                  <a:pt x="15400" y="18000"/>
                </a:cubicBezTo>
                <a:cubicBezTo>
                  <a:pt x="10267" y="24000"/>
                  <a:pt x="0" y="36000"/>
                  <a:pt x="0" y="48000"/>
                </a:cubicBezTo>
                <a:cubicBezTo>
                  <a:pt x="0" y="54000"/>
                  <a:pt x="0" y="66000"/>
                  <a:pt x="10267" y="72000"/>
                </a:cubicBezTo>
                <a:cubicBezTo>
                  <a:pt x="10267" y="72000"/>
                  <a:pt x="15400" y="78000"/>
                  <a:pt x="20534" y="78000"/>
                </a:cubicBezTo>
                <a:cubicBezTo>
                  <a:pt x="20534" y="78000"/>
                  <a:pt x="25667" y="84000"/>
                  <a:pt x="25667" y="84000"/>
                </a:cubicBezTo>
                <a:cubicBezTo>
                  <a:pt x="25667" y="84000"/>
                  <a:pt x="30801" y="90000"/>
                  <a:pt x="35934" y="96000"/>
                </a:cubicBezTo>
                <a:cubicBezTo>
                  <a:pt x="41068" y="102000"/>
                  <a:pt x="41068" y="102000"/>
                  <a:pt x="41068" y="102000"/>
                </a:cubicBezTo>
                <a:cubicBezTo>
                  <a:pt x="51335" y="108000"/>
                  <a:pt x="61602" y="120000"/>
                  <a:pt x="77003" y="120000"/>
                </a:cubicBezTo>
                <a:cubicBezTo>
                  <a:pt x="77003" y="120000"/>
                  <a:pt x="77003" y="120000"/>
                  <a:pt x="77003" y="120000"/>
                </a:cubicBezTo>
                <a:cubicBezTo>
                  <a:pt x="87270" y="120000"/>
                  <a:pt x="97537" y="114000"/>
                  <a:pt x="102671" y="108000"/>
                </a:cubicBezTo>
                <a:cubicBezTo>
                  <a:pt x="118072" y="90000"/>
                  <a:pt x="123205" y="66000"/>
                  <a:pt x="118072" y="4800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1" name="Shape 261"/>
          <p:cNvSpPr/>
          <p:nvPr/>
        </p:nvSpPr>
        <p:spPr>
          <a:xfrm>
            <a:off x="7358879" y="1014544"/>
            <a:ext cx="21000" cy="27600"/>
          </a:xfrm>
          <a:custGeom>
            <a:avLst/>
            <a:gdLst/>
            <a:ahLst/>
            <a:cxnLst/>
            <a:rect l="0" t="0" r="0" b="0"/>
            <a:pathLst>
              <a:path w="120000" h="120000" extrusionOk="0">
                <a:moveTo>
                  <a:pt x="111124" y="32727"/>
                </a:moveTo>
                <a:cubicBezTo>
                  <a:pt x="111124" y="10911"/>
                  <a:pt x="87463" y="0"/>
                  <a:pt x="75629" y="0"/>
                </a:cubicBezTo>
                <a:cubicBezTo>
                  <a:pt x="51968" y="0"/>
                  <a:pt x="28306" y="10911"/>
                  <a:pt x="28306" y="21816"/>
                </a:cubicBezTo>
                <a:cubicBezTo>
                  <a:pt x="4645" y="43638"/>
                  <a:pt x="-7188" y="65455"/>
                  <a:pt x="4645" y="98183"/>
                </a:cubicBezTo>
                <a:cubicBezTo>
                  <a:pt x="4645" y="109088"/>
                  <a:pt x="28306" y="120000"/>
                  <a:pt x="40140" y="120000"/>
                </a:cubicBezTo>
                <a:cubicBezTo>
                  <a:pt x="51968" y="120000"/>
                  <a:pt x="75629" y="109088"/>
                  <a:pt x="87463" y="98183"/>
                </a:cubicBezTo>
                <a:cubicBezTo>
                  <a:pt x="87463" y="98183"/>
                  <a:pt x="87463" y="98183"/>
                  <a:pt x="87463" y="98183"/>
                </a:cubicBezTo>
                <a:cubicBezTo>
                  <a:pt x="99297" y="98183"/>
                  <a:pt x="111124" y="87272"/>
                  <a:pt x="111124" y="76361"/>
                </a:cubicBezTo>
                <a:cubicBezTo>
                  <a:pt x="122958" y="65455"/>
                  <a:pt x="122958" y="43638"/>
                  <a:pt x="111124" y="32727"/>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2" name="Shape 262"/>
          <p:cNvSpPr/>
          <p:nvPr/>
        </p:nvSpPr>
        <p:spPr>
          <a:xfrm>
            <a:off x="7382087" y="1042091"/>
            <a:ext cx="42000" cy="40000"/>
          </a:xfrm>
          <a:custGeom>
            <a:avLst/>
            <a:gdLst/>
            <a:ahLst/>
            <a:cxnLst/>
            <a:rect l="0" t="0" r="0" b="0"/>
            <a:pathLst>
              <a:path w="120000" h="120000" extrusionOk="0">
                <a:moveTo>
                  <a:pt x="102141" y="22500"/>
                </a:moveTo>
                <a:cubicBezTo>
                  <a:pt x="84288" y="0"/>
                  <a:pt x="54525" y="0"/>
                  <a:pt x="48570" y="0"/>
                </a:cubicBezTo>
                <a:cubicBezTo>
                  <a:pt x="36666" y="0"/>
                  <a:pt x="6903" y="7500"/>
                  <a:pt x="954" y="37500"/>
                </a:cubicBezTo>
                <a:cubicBezTo>
                  <a:pt x="954" y="37500"/>
                  <a:pt x="-5000" y="60000"/>
                  <a:pt x="12858" y="75000"/>
                </a:cubicBezTo>
                <a:cubicBezTo>
                  <a:pt x="18807" y="75000"/>
                  <a:pt x="24762" y="82500"/>
                  <a:pt x="36666" y="82500"/>
                </a:cubicBezTo>
                <a:cubicBezTo>
                  <a:pt x="36666" y="82500"/>
                  <a:pt x="42621" y="90000"/>
                  <a:pt x="48570" y="90000"/>
                </a:cubicBezTo>
                <a:cubicBezTo>
                  <a:pt x="48570" y="90000"/>
                  <a:pt x="48570" y="97500"/>
                  <a:pt x="54525" y="97500"/>
                </a:cubicBezTo>
                <a:cubicBezTo>
                  <a:pt x="60474" y="105000"/>
                  <a:pt x="72378" y="120000"/>
                  <a:pt x="84288" y="120000"/>
                </a:cubicBezTo>
                <a:cubicBezTo>
                  <a:pt x="90237" y="120000"/>
                  <a:pt x="96192" y="120000"/>
                  <a:pt x="102141" y="112500"/>
                </a:cubicBezTo>
                <a:cubicBezTo>
                  <a:pt x="114045" y="105000"/>
                  <a:pt x="120000" y="90000"/>
                  <a:pt x="120000" y="75000"/>
                </a:cubicBezTo>
                <a:cubicBezTo>
                  <a:pt x="120000" y="52500"/>
                  <a:pt x="114045" y="30000"/>
                  <a:pt x="102141" y="2250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3" name="Shape 263"/>
          <p:cNvSpPr/>
          <p:nvPr/>
        </p:nvSpPr>
        <p:spPr>
          <a:xfrm>
            <a:off x="7320728" y="589917"/>
            <a:ext cx="127200" cy="126400"/>
          </a:xfrm>
          <a:custGeom>
            <a:avLst/>
            <a:gdLst/>
            <a:ahLst/>
            <a:cxnLst/>
            <a:rect l="0" t="0" r="0" b="0"/>
            <a:pathLst>
              <a:path w="120000" h="120000" extrusionOk="0">
                <a:moveTo>
                  <a:pt x="113392" y="16800"/>
                </a:moveTo>
                <a:cubicBezTo>
                  <a:pt x="109474" y="9600"/>
                  <a:pt x="101639" y="9600"/>
                  <a:pt x="95768" y="9600"/>
                </a:cubicBezTo>
                <a:cubicBezTo>
                  <a:pt x="93809" y="9600"/>
                  <a:pt x="91850" y="9600"/>
                  <a:pt x="89891" y="9600"/>
                </a:cubicBezTo>
                <a:cubicBezTo>
                  <a:pt x="87932" y="9600"/>
                  <a:pt x="85979" y="9600"/>
                  <a:pt x="84020" y="9600"/>
                </a:cubicBezTo>
                <a:cubicBezTo>
                  <a:pt x="80102" y="9600"/>
                  <a:pt x="72272" y="9600"/>
                  <a:pt x="68355" y="16800"/>
                </a:cubicBezTo>
                <a:cubicBezTo>
                  <a:pt x="66396" y="16800"/>
                  <a:pt x="66396" y="19200"/>
                  <a:pt x="66396" y="21600"/>
                </a:cubicBezTo>
                <a:cubicBezTo>
                  <a:pt x="62478" y="14400"/>
                  <a:pt x="56607" y="7200"/>
                  <a:pt x="46813" y="2400"/>
                </a:cubicBezTo>
                <a:cubicBezTo>
                  <a:pt x="44860" y="0"/>
                  <a:pt x="42901" y="0"/>
                  <a:pt x="38983" y="0"/>
                </a:cubicBezTo>
                <a:cubicBezTo>
                  <a:pt x="31153" y="0"/>
                  <a:pt x="23318" y="7200"/>
                  <a:pt x="17447" y="14400"/>
                </a:cubicBezTo>
                <a:cubicBezTo>
                  <a:pt x="17447" y="14400"/>
                  <a:pt x="17447" y="14400"/>
                  <a:pt x="17447" y="14400"/>
                </a:cubicBezTo>
                <a:cubicBezTo>
                  <a:pt x="9611" y="24000"/>
                  <a:pt x="3740" y="33600"/>
                  <a:pt x="1781" y="45600"/>
                </a:cubicBezTo>
                <a:cubicBezTo>
                  <a:pt x="-2135" y="67200"/>
                  <a:pt x="-177" y="96000"/>
                  <a:pt x="13529" y="112800"/>
                </a:cubicBezTo>
                <a:cubicBezTo>
                  <a:pt x="17447" y="117600"/>
                  <a:pt x="25276" y="120000"/>
                  <a:pt x="33106" y="120000"/>
                </a:cubicBezTo>
                <a:cubicBezTo>
                  <a:pt x="46813" y="120000"/>
                  <a:pt x="58566" y="110400"/>
                  <a:pt x="66396" y="100800"/>
                </a:cubicBezTo>
                <a:cubicBezTo>
                  <a:pt x="80102" y="84000"/>
                  <a:pt x="76185" y="57600"/>
                  <a:pt x="72272" y="40800"/>
                </a:cubicBezTo>
                <a:cubicBezTo>
                  <a:pt x="74226" y="45600"/>
                  <a:pt x="76185" y="48000"/>
                  <a:pt x="82061" y="50400"/>
                </a:cubicBezTo>
                <a:cubicBezTo>
                  <a:pt x="82061" y="50400"/>
                  <a:pt x="84020" y="50400"/>
                  <a:pt x="85979" y="50400"/>
                </a:cubicBezTo>
                <a:cubicBezTo>
                  <a:pt x="87932" y="50400"/>
                  <a:pt x="89891" y="50400"/>
                  <a:pt x="91850" y="50400"/>
                </a:cubicBezTo>
                <a:cubicBezTo>
                  <a:pt x="91850" y="50400"/>
                  <a:pt x="93809" y="50400"/>
                  <a:pt x="93809" y="50400"/>
                </a:cubicBezTo>
                <a:cubicBezTo>
                  <a:pt x="95768" y="50400"/>
                  <a:pt x="95768" y="50400"/>
                  <a:pt x="97727" y="50400"/>
                </a:cubicBezTo>
                <a:cubicBezTo>
                  <a:pt x="97727" y="50400"/>
                  <a:pt x="101639" y="50400"/>
                  <a:pt x="103597" y="50400"/>
                </a:cubicBezTo>
                <a:cubicBezTo>
                  <a:pt x="103597" y="50400"/>
                  <a:pt x="105556" y="50400"/>
                  <a:pt x="105556" y="50400"/>
                </a:cubicBezTo>
                <a:cubicBezTo>
                  <a:pt x="111433" y="48000"/>
                  <a:pt x="117304" y="45600"/>
                  <a:pt x="119263" y="38400"/>
                </a:cubicBezTo>
                <a:cubicBezTo>
                  <a:pt x="121222" y="31200"/>
                  <a:pt x="119263" y="24000"/>
                  <a:pt x="113392" y="1680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4" name="Shape 264"/>
          <p:cNvSpPr/>
          <p:nvPr/>
        </p:nvSpPr>
        <p:spPr>
          <a:xfrm>
            <a:off x="7361705" y="551920"/>
            <a:ext cx="30000" cy="43600"/>
          </a:xfrm>
          <a:custGeom>
            <a:avLst/>
            <a:gdLst/>
            <a:ahLst/>
            <a:cxnLst/>
            <a:rect l="0" t="0" r="0" b="0"/>
            <a:pathLst>
              <a:path w="120000" h="120000" extrusionOk="0">
                <a:moveTo>
                  <a:pt x="50700" y="112938"/>
                </a:moveTo>
                <a:cubicBezTo>
                  <a:pt x="58935" y="120000"/>
                  <a:pt x="67170" y="120000"/>
                  <a:pt x="75406" y="120000"/>
                </a:cubicBezTo>
                <a:cubicBezTo>
                  <a:pt x="91877" y="120000"/>
                  <a:pt x="100112" y="112938"/>
                  <a:pt x="108348" y="105883"/>
                </a:cubicBezTo>
                <a:cubicBezTo>
                  <a:pt x="116583" y="98822"/>
                  <a:pt x="124819" y="84705"/>
                  <a:pt x="116583" y="70588"/>
                </a:cubicBezTo>
                <a:cubicBezTo>
                  <a:pt x="116583" y="56472"/>
                  <a:pt x="108348" y="42355"/>
                  <a:pt x="100112" y="35294"/>
                </a:cubicBezTo>
                <a:cubicBezTo>
                  <a:pt x="91877" y="35294"/>
                  <a:pt x="83641" y="28233"/>
                  <a:pt x="83641" y="28233"/>
                </a:cubicBezTo>
                <a:cubicBezTo>
                  <a:pt x="75406" y="7061"/>
                  <a:pt x="58935" y="0"/>
                  <a:pt x="42464" y="0"/>
                </a:cubicBezTo>
                <a:cubicBezTo>
                  <a:pt x="17758" y="0"/>
                  <a:pt x="1287" y="14116"/>
                  <a:pt x="1287" y="42355"/>
                </a:cubicBezTo>
                <a:cubicBezTo>
                  <a:pt x="-6948" y="70588"/>
                  <a:pt x="25993" y="98822"/>
                  <a:pt x="50700" y="112938"/>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5" name="Shape 265"/>
          <p:cNvSpPr/>
          <p:nvPr/>
        </p:nvSpPr>
        <p:spPr>
          <a:xfrm>
            <a:off x="7315351" y="1471467"/>
            <a:ext cx="19500" cy="29600"/>
          </a:xfrm>
          <a:custGeom>
            <a:avLst/>
            <a:gdLst/>
            <a:ahLst/>
            <a:cxnLst/>
            <a:rect l="0" t="0" r="0" b="0"/>
            <a:pathLst>
              <a:path w="120000" h="120000" extrusionOk="0">
                <a:moveTo>
                  <a:pt x="68108" y="0"/>
                </a:moveTo>
                <a:cubicBezTo>
                  <a:pt x="55135" y="0"/>
                  <a:pt x="55135" y="0"/>
                  <a:pt x="55135" y="0"/>
                </a:cubicBezTo>
                <a:cubicBezTo>
                  <a:pt x="42162" y="0"/>
                  <a:pt x="29189" y="10000"/>
                  <a:pt x="16216" y="20000"/>
                </a:cubicBezTo>
                <a:cubicBezTo>
                  <a:pt x="-9729" y="40000"/>
                  <a:pt x="3243" y="80000"/>
                  <a:pt x="3243" y="90000"/>
                </a:cubicBezTo>
                <a:cubicBezTo>
                  <a:pt x="3243" y="110000"/>
                  <a:pt x="3243" y="110000"/>
                  <a:pt x="3243" y="110000"/>
                </a:cubicBezTo>
                <a:cubicBezTo>
                  <a:pt x="29189" y="110000"/>
                  <a:pt x="29189" y="110000"/>
                  <a:pt x="29189" y="110000"/>
                </a:cubicBezTo>
                <a:cubicBezTo>
                  <a:pt x="42162" y="120000"/>
                  <a:pt x="42162" y="120000"/>
                  <a:pt x="55135" y="120000"/>
                </a:cubicBezTo>
                <a:cubicBezTo>
                  <a:pt x="94054" y="120000"/>
                  <a:pt x="120000" y="90000"/>
                  <a:pt x="120000" y="60000"/>
                </a:cubicBezTo>
                <a:cubicBezTo>
                  <a:pt x="120000" y="30000"/>
                  <a:pt x="107027" y="10000"/>
                  <a:pt x="68108" y="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6" name="Shape 266"/>
          <p:cNvSpPr/>
          <p:nvPr/>
        </p:nvSpPr>
        <p:spPr>
          <a:xfrm>
            <a:off x="7373021" y="1744101"/>
            <a:ext cx="78600" cy="93200"/>
          </a:xfrm>
          <a:custGeom>
            <a:avLst/>
            <a:gdLst/>
            <a:ahLst/>
            <a:cxnLst/>
            <a:rect l="0" t="0" r="0" b="0"/>
            <a:pathLst>
              <a:path w="120000" h="120000" extrusionOk="0">
                <a:moveTo>
                  <a:pt x="116823" y="35677"/>
                </a:moveTo>
                <a:cubicBezTo>
                  <a:pt x="116823" y="32433"/>
                  <a:pt x="116823" y="32433"/>
                  <a:pt x="116823" y="32433"/>
                </a:cubicBezTo>
                <a:cubicBezTo>
                  <a:pt x="116823" y="29188"/>
                  <a:pt x="116823" y="29188"/>
                  <a:pt x="116823" y="29188"/>
                </a:cubicBezTo>
                <a:cubicBezTo>
                  <a:pt x="116823" y="25944"/>
                  <a:pt x="116823" y="22700"/>
                  <a:pt x="113641" y="16216"/>
                </a:cubicBezTo>
                <a:cubicBezTo>
                  <a:pt x="110465" y="9727"/>
                  <a:pt x="107283" y="9727"/>
                  <a:pt x="104106" y="9727"/>
                </a:cubicBezTo>
                <a:cubicBezTo>
                  <a:pt x="100924" y="9727"/>
                  <a:pt x="97748" y="9727"/>
                  <a:pt x="94571" y="16216"/>
                </a:cubicBezTo>
                <a:cubicBezTo>
                  <a:pt x="91389" y="16216"/>
                  <a:pt x="91389" y="16216"/>
                  <a:pt x="91389" y="16216"/>
                </a:cubicBezTo>
                <a:cubicBezTo>
                  <a:pt x="88213" y="16216"/>
                  <a:pt x="88213" y="16216"/>
                  <a:pt x="88213" y="16216"/>
                </a:cubicBezTo>
                <a:cubicBezTo>
                  <a:pt x="88213" y="12972"/>
                  <a:pt x="85031" y="9727"/>
                  <a:pt x="81854" y="6488"/>
                </a:cubicBezTo>
                <a:cubicBezTo>
                  <a:pt x="78678" y="3244"/>
                  <a:pt x="75496" y="0"/>
                  <a:pt x="72319" y="0"/>
                </a:cubicBezTo>
                <a:cubicBezTo>
                  <a:pt x="62779" y="0"/>
                  <a:pt x="59602" y="12972"/>
                  <a:pt x="56426" y="19461"/>
                </a:cubicBezTo>
                <a:cubicBezTo>
                  <a:pt x="56426" y="19461"/>
                  <a:pt x="56426" y="19461"/>
                  <a:pt x="53244" y="22700"/>
                </a:cubicBezTo>
                <a:cubicBezTo>
                  <a:pt x="53244" y="22700"/>
                  <a:pt x="50068" y="25944"/>
                  <a:pt x="50068" y="29188"/>
                </a:cubicBezTo>
                <a:cubicBezTo>
                  <a:pt x="50068" y="29188"/>
                  <a:pt x="50068" y="29188"/>
                  <a:pt x="46886" y="25944"/>
                </a:cubicBezTo>
                <a:cubicBezTo>
                  <a:pt x="43709" y="22700"/>
                  <a:pt x="40527" y="22700"/>
                  <a:pt x="34174" y="22700"/>
                </a:cubicBezTo>
                <a:cubicBezTo>
                  <a:pt x="34174" y="22700"/>
                  <a:pt x="30992" y="22700"/>
                  <a:pt x="27816" y="22700"/>
                </a:cubicBezTo>
                <a:cubicBezTo>
                  <a:pt x="21457" y="25944"/>
                  <a:pt x="18281" y="32433"/>
                  <a:pt x="18281" y="35677"/>
                </a:cubicBezTo>
                <a:cubicBezTo>
                  <a:pt x="18281" y="35677"/>
                  <a:pt x="18281" y="35677"/>
                  <a:pt x="18281" y="35677"/>
                </a:cubicBezTo>
                <a:cubicBezTo>
                  <a:pt x="11922" y="38916"/>
                  <a:pt x="2382" y="42161"/>
                  <a:pt x="2382" y="51894"/>
                </a:cubicBezTo>
                <a:cubicBezTo>
                  <a:pt x="-794" y="58377"/>
                  <a:pt x="-794" y="64866"/>
                  <a:pt x="2382" y="68105"/>
                </a:cubicBezTo>
                <a:cubicBezTo>
                  <a:pt x="5564" y="74594"/>
                  <a:pt x="8740" y="77838"/>
                  <a:pt x="15099" y="77838"/>
                </a:cubicBezTo>
                <a:cubicBezTo>
                  <a:pt x="15099" y="77838"/>
                  <a:pt x="15099" y="74594"/>
                  <a:pt x="18281" y="74594"/>
                </a:cubicBezTo>
                <a:cubicBezTo>
                  <a:pt x="15099" y="77838"/>
                  <a:pt x="15099" y="81083"/>
                  <a:pt x="15099" y="81083"/>
                </a:cubicBezTo>
                <a:cubicBezTo>
                  <a:pt x="15099" y="81083"/>
                  <a:pt x="15099" y="81083"/>
                  <a:pt x="11922" y="84322"/>
                </a:cubicBezTo>
                <a:cubicBezTo>
                  <a:pt x="11922" y="87566"/>
                  <a:pt x="8740" y="90811"/>
                  <a:pt x="8740" y="94055"/>
                </a:cubicBezTo>
                <a:cubicBezTo>
                  <a:pt x="8740" y="100538"/>
                  <a:pt x="11922" y="100538"/>
                  <a:pt x="11922" y="103783"/>
                </a:cubicBezTo>
                <a:cubicBezTo>
                  <a:pt x="11922" y="116755"/>
                  <a:pt x="11922" y="116755"/>
                  <a:pt x="11922" y="116755"/>
                </a:cubicBezTo>
                <a:cubicBezTo>
                  <a:pt x="11922" y="116755"/>
                  <a:pt x="24634" y="113511"/>
                  <a:pt x="24634" y="113511"/>
                </a:cubicBezTo>
                <a:cubicBezTo>
                  <a:pt x="24634" y="113511"/>
                  <a:pt x="24634" y="113511"/>
                  <a:pt x="24634" y="113511"/>
                </a:cubicBezTo>
                <a:cubicBezTo>
                  <a:pt x="30992" y="116755"/>
                  <a:pt x="30992" y="116755"/>
                  <a:pt x="30992" y="116755"/>
                </a:cubicBezTo>
                <a:cubicBezTo>
                  <a:pt x="34174" y="116755"/>
                  <a:pt x="37351" y="116755"/>
                  <a:pt x="37351" y="116755"/>
                </a:cubicBezTo>
                <a:cubicBezTo>
                  <a:pt x="43709" y="116755"/>
                  <a:pt x="46886" y="116755"/>
                  <a:pt x="50068" y="113511"/>
                </a:cubicBezTo>
                <a:cubicBezTo>
                  <a:pt x="53244" y="120000"/>
                  <a:pt x="53244" y="120000"/>
                  <a:pt x="53244" y="120000"/>
                </a:cubicBezTo>
                <a:cubicBezTo>
                  <a:pt x="62779" y="107027"/>
                  <a:pt x="62779" y="107027"/>
                  <a:pt x="62779" y="107027"/>
                </a:cubicBezTo>
                <a:cubicBezTo>
                  <a:pt x="62779" y="107027"/>
                  <a:pt x="65961" y="107027"/>
                  <a:pt x="65961" y="103783"/>
                </a:cubicBezTo>
                <a:cubicBezTo>
                  <a:pt x="65961" y="103783"/>
                  <a:pt x="69137" y="103783"/>
                  <a:pt x="69137" y="103783"/>
                </a:cubicBezTo>
                <a:cubicBezTo>
                  <a:pt x="75496" y="103783"/>
                  <a:pt x="75496" y="103783"/>
                  <a:pt x="75496" y="103783"/>
                </a:cubicBezTo>
                <a:cubicBezTo>
                  <a:pt x="75496" y="100538"/>
                  <a:pt x="75496" y="100538"/>
                  <a:pt x="75496" y="100538"/>
                </a:cubicBezTo>
                <a:cubicBezTo>
                  <a:pt x="78678" y="100538"/>
                  <a:pt x="78678" y="97300"/>
                  <a:pt x="78678" y="97300"/>
                </a:cubicBezTo>
                <a:cubicBezTo>
                  <a:pt x="81854" y="97300"/>
                  <a:pt x="81854" y="97300"/>
                  <a:pt x="85031" y="97300"/>
                </a:cubicBezTo>
                <a:cubicBezTo>
                  <a:pt x="88213" y="97300"/>
                  <a:pt x="91389" y="94055"/>
                  <a:pt x="94571" y="90811"/>
                </a:cubicBezTo>
                <a:cubicBezTo>
                  <a:pt x="97748" y="84322"/>
                  <a:pt x="94571" y="81083"/>
                  <a:pt x="94571" y="77838"/>
                </a:cubicBezTo>
                <a:cubicBezTo>
                  <a:pt x="94571" y="77838"/>
                  <a:pt x="94571" y="74594"/>
                  <a:pt x="94571" y="74594"/>
                </a:cubicBezTo>
                <a:cubicBezTo>
                  <a:pt x="94571" y="71350"/>
                  <a:pt x="94571" y="71350"/>
                  <a:pt x="94571" y="71350"/>
                </a:cubicBezTo>
                <a:cubicBezTo>
                  <a:pt x="94571" y="68105"/>
                  <a:pt x="94571" y="68105"/>
                  <a:pt x="94571" y="64866"/>
                </a:cubicBezTo>
                <a:cubicBezTo>
                  <a:pt x="94571" y="68105"/>
                  <a:pt x="97748" y="68105"/>
                  <a:pt x="100924" y="68105"/>
                </a:cubicBezTo>
                <a:cubicBezTo>
                  <a:pt x="104106" y="68105"/>
                  <a:pt x="104106" y="68105"/>
                  <a:pt x="104106" y="68105"/>
                </a:cubicBezTo>
                <a:cubicBezTo>
                  <a:pt x="104106" y="68105"/>
                  <a:pt x="104106" y="68105"/>
                  <a:pt x="104106" y="68105"/>
                </a:cubicBezTo>
                <a:cubicBezTo>
                  <a:pt x="107283" y="68105"/>
                  <a:pt x="113641" y="64866"/>
                  <a:pt x="113641" y="55133"/>
                </a:cubicBezTo>
                <a:cubicBezTo>
                  <a:pt x="113641" y="55133"/>
                  <a:pt x="113641" y="55133"/>
                  <a:pt x="113641" y="55133"/>
                </a:cubicBezTo>
                <a:cubicBezTo>
                  <a:pt x="116823" y="51894"/>
                  <a:pt x="116823" y="48650"/>
                  <a:pt x="119999" y="45405"/>
                </a:cubicBezTo>
                <a:cubicBezTo>
                  <a:pt x="119999" y="42161"/>
                  <a:pt x="119999" y="38916"/>
                  <a:pt x="116823" y="35677"/>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7" name="Shape 267"/>
          <p:cNvSpPr/>
          <p:nvPr/>
        </p:nvSpPr>
        <p:spPr>
          <a:xfrm>
            <a:off x="7371376" y="1652907"/>
            <a:ext cx="17700" cy="22800"/>
          </a:xfrm>
          <a:custGeom>
            <a:avLst/>
            <a:gdLst/>
            <a:ahLst/>
            <a:cxnLst/>
            <a:rect l="0" t="0" r="0" b="0"/>
            <a:pathLst>
              <a:path w="120000" h="120000" extrusionOk="0">
                <a:moveTo>
                  <a:pt x="62953" y="120000"/>
                </a:moveTo>
                <a:cubicBezTo>
                  <a:pt x="62953" y="120000"/>
                  <a:pt x="77215" y="120000"/>
                  <a:pt x="91476" y="106666"/>
                </a:cubicBezTo>
                <a:cubicBezTo>
                  <a:pt x="120000" y="93333"/>
                  <a:pt x="120000" y="53333"/>
                  <a:pt x="120000" y="40000"/>
                </a:cubicBezTo>
                <a:cubicBezTo>
                  <a:pt x="105738" y="13333"/>
                  <a:pt x="91476" y="0"/>
                  <a:pt x="62953" y="0"/>
                </a:cubicBezTo>
                <a:cubicBezTo>
                  <a:pt x="62953" y="0"/>
                  <a:pt x="62953" y="0"/>
                  <a:pt x="62953" y="0"/>
                </a:cubicBezTo>
                <a:cubicBezTo>
                  <a:pt x="48691" y="0"/>
                  <a:pt x="20168" y="0"/>
                  <a:pt x="20168" y="13333"/>
                </a:cubicBezTo>
                <a:cubicBezTo>
                  <a:pt x="5906" y="40000"/>
                  <a:pt x="-8354" y="53333"/>
                  <a:pt x="5906" y="80000"/>
                </a:cubicBezTo>
                <a:cubicBezTo>
                  <a:pt x="5906" y="106666"/>
                  <a:pt x="34430" y="120000"/>
                  <a:pt x="62953" y="1200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8" name="Shape 268"/>
          <p:cNvSpPr/>
          <p:nvPr/>
        </p:nvSpPr>
        <p:spPr>
          <a:xfrm>
            <a:off x="7391297" y="1726055"/>
            <a:ext cx="18000" cy="25600"/>
          </a:xfrm>
          <a:custGeom>
            <a:avLst/>
            <a:gdLst/>
            <a:ahLst/>
            <a:cxnLst/>
            <a:rect l="0" t="0" r="0" b="0"/>
            <a:pathLst>
              <a:path w="120000" h="120000" extrusionOk="0">
                <a:moveTo>
                  <a:pt x="26666" y="120000"/>
                </a:moveTo>
                <a:cubicBezTo>
                  <a:pt x="40000" y="120000"/>
                  <a:pt x="40000" y="120000"/>
                  <a:pt x="40000" y="120000"/>
                </a:cubicBezTo>
                <a:cubicBezTo>
                  <a:pt x="53333" y="120000"/>
                  <a:pt x="53333" y="120000"/>
                  <a:pt x="53333" y="120000"/>
                </a:cubicBezTo>
                <a:cubicBezTo>
                  <a:pt x="66666" y="120000"/>
                  <a:pt x="93333" y="108000"/>
                  <a:pt x="106666" y="96000"/>
                </a:cubicBezTo>
                <a:cubicBezTo>
                  <a:pt x="120000" y="84000"/>
                  <a:pt x="120000" y="72000"/>
                  <a:pt x="120000" y="48000"/>
                </a:cubicBezTo>
                <a:cubicBezTo>
                  <a:pt x="120000" y="24000"/>
                  <a:pt x="93333" y="0"/>
                  <a:pt x="66666" y="0"/>
                </a:cubicBezTo>
                <a:cubicBezTo>
                  <a:pt x="40000" y="0"/>
                  <a:pt x="13333" y="24000"/>
                  <a:pt x="0" y="36000"/>
                </a:cubicBezTo>
                <a:cubicBezTo>
                  <a:pt x="0" y="60000"/>
                  <a:pt x="0" y="84000"/>
                  <a:pt x="13333" y="96000"/>
                </a:cubicBezTo>
                <a:lnTo>
                  <a:pt x="26666" y="120000"/>
                </a:ln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69" name="Shape 269"/>
          <p:cNvSpPr/>
          <p:nvPr/>
        </p:nvSpPr>
        <p:spPr>
          <a:xfrm>
            <a:off x="7323096" y="2084183"/>
            <a:ext cx="78300" cy="58000"/>
          </a:xfrm>
          <a:custGeom>
            <a:avLst/>
            <a:gdLst/>
            <a:ahLst/>
            <a:cxnLst/>
            <a:rect l="0" t="0" r="0" b="0"/>
            <a:pathLst>
              <a:path w="120000" h="120000" extrusionOk="0">
                <a:moveTo>
                  <a:pt x="56269" y="5216"/>
                </a:moveTo>
                <a:cubicBezTo>
                  <a:pt x="56269" y="5216"/>
                  <a:pt x="56269" y="0"/>
                  <a:pt x="53079" y="0"/>
                </a:cubicBezTo>
                <a:cubicBezTo>
                  <a:pt x="40330" y="0"/>
                  <a:pt x="8465" y="20872"/>
                  <a:pt x="2091" y="46955"/>
                </a:cubicBezTo>
                <a:cubicBezTo>
                  <a:pt x="-1093" y="57388"/>
                  <a:pt x="-1093" y="73044"/>
                  <a:pt x="5281" y="83477"/>
                </a:cubicBezTo>
                <a:cubicBezTo>
                  <a:pt x="11655" y="93911"/>
                  <a:pt x="24398" y="93911"/>
                  <a:pt x="40330" y="99127"/>
                </a:cubicBezTo>
                <a:cubicBezTo>
                  <a:pt x="46704" y="104350"/>
                  <a:pt x="49894" y="104350"/>
                  <a:pt x="53079" y="104350"/>
                </a:cubicBezTo>
                <a:cubicBezTo>
                  <a:pt x="56269" y="109566"/>
                  <a:pt x="56269" y="109566"/>
                  <a:pt x="56269" y="109566"/>
                </a:cubicBezTo>
                <a:cubicBezTo>
                  <a:pt x="69011" y="114783"/>
                  <a:pt x="81760" y="120000"/>
                  <a:pt x="97693" y="120000"/>
                </a:cubicBezTo>
                <a:cubicBezTo>
                  <a:pt x="104067" y="120000"/>
                  <a:pt x="107251" y="120000"/>
                  <a:pt x="113625" y="114783"/>
                </a:cubicBezTo>
                <a:cubicBezTo>
                  <a:pt x="120000" y="114783"/>
                  <a:pt x="120000" y="114783"/>
                  <a:pt x="120000" y="114783"/>
                </a:cubicBezTo>
                <a:cubicBezTo>
                  <a:pt x="120000" y="99127"/>
                  <a:pt x="120000" y="99127"/>
                  <a:pt x="120000" y="99127"/>
                </a:cubicBezTo>
                <a:cubicBezTo>
                  <a:pt x="116815" y="52172"/>
                  <a:pt x="81760" y="10433"/>
                  <a:pt x="56269" y="5216"/>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0" name="Shape 270"/>
          <p:cNvSpPr/>
          <p:nvPr/>
        </p:nvSpPr>
        <p:spPr>
          <a:xfrm>
            <a:off x="7160360" y="1148487"/>
            <a:ext cx="81300" cy="100800"/>
          </a:xfrm>
          <a:custGeom>
            <a:avLst/>
            <a:gdLst/>
            <a:ahLst/>
            <a:cxnLst/>
            <a:rect l="0" t="0" r="0" b="0"/>
            <a:pathLst>
              <a:path w="120000" h="120000" extrusionOk="0">
                <a:moveTo>
                  <a:pt x="97967" y="0"/>
                </a:moveTo>
                <a:cubicBezTo>
                  <a:pt x="88736" y="0"/>
                  <a:pt x="79499" y="3000"/>
                  <a:pt x="70268" y="9000"/>
                </a:cubicBezTo>
                <a:cubicBezTo>
                  <a:pt x="64110" y="12000"/>
                  <a:pt x="57958" y="15000"/>
                  <a:pt x="54879" y="15000"/>
                </a:cubicBezTo>
                <a:cubicBezTo>
                  <a:pt x="54879" y="15000"/>
                  <a:pt x="54879" y="15000"/>
                  <a:pt x="51799" y="15000"/>
                </a:cubicBezTo>
                <a:cubicBezTo>
                  <a:pt x="51799" y="15000"/>
                  <a:pt x="48720" y="15000"/>
                  <a:pt x="48720" y="15000"/>
                </a:cubicBezTo>
                <a:cubicBezTo>
                  <a:pt x="45641" y="15000"/>
                  <a:pt x="42562" y="15000"/>
                  <a:pt x="42562" y="15000"/>
                </a:cubicBezTo>
                <a:cubicBezTo>
                  <a:pt x="36410" y="15000"/>
                  <a:pt x="30252" y="15000"/>
                  <a:pt x="27173" y="21000"/>
                </a:cubicBezTo>
                <a:cubicBezTo>
                  <a:pt x="17942" y="27000"/>
                  <a:pt x="11784" y="36000"/>
                  <a:pt x="8705" y="45000"/>
                </a:cubicBezTo>
                <a:cubicBezTo>
                  <a:pt x="8705" y="48000"/>
                  <a:pt x="8705" y="51000"/>
                  <a:pt x="8705" y="51000"/>
                </a:cubicBezTo>
                <a:cubicBezTo>
                  <a:pt x="2553" y="63000"/>
                  <a:pt x="-3604" y="75000"/>
                  <a:pt x="2553" y="87000"/>
                </a:cubicBezTo>
                <a:cubicBezTo>
                  <a:pt x="2553" y="90000"/>
                  <a:pt x="2553" y="90000"/>
                  <a:pt x="5626" y="93000"/>
                </a:cubicBezTo>
                <a:cubicBezTo>
                  <a:pt x="5626" y="102000"/>
                  <a:pt x="11784" y="120000"/>
                  <a:pt x="27173" y="120000"/>
                </a:cubicBezTo>
                <a:cubicBezTo>
                  <a:pt x="27173" y="120000"/>
                  <a:pt x="27173" y="120000"/>
                  <a:pt x="27173" y="120000"/>
                </a:cubicBezTo>
                <a:cubicBezTo>
                  <a:pt x="33331" y="117000"/>
                  <a:pt x="39489" y="114000"/>
                  <a:pt x="39489" y="111000"/>
                </a:cubicBezTo>
                <a:cubicBezTo>
                  <a:pt x="39489" y="111000"/>
                  <a:pt x="39489" y="111000"/>
                  <a:pt x="42562" y="111000"/>
                </a:cubicBezTo>
                <a:cubicBezTo>
                  <a:pt x="45641" y="108000"/>
                  <a:pt x="48720" y="108000"/>
                  <a:pt x="54879" y="105000"/>
                </a:cubicBezTo>
                <a:cubicBezTo>
                  <a:pt x="67189" y="102000"/>
                  <a:pt x="76426" y="96000"/>
                  <a:pt x="85657" y="84000"/>
                </a:cubicBezTo>
                <a:cubicBezTo>
                  <a:pt x="85657" y="81000"/>
                  <a:pt x="88736" y="78000"/>
                  <a:pt x="91815" y="75000"/>
                </a:cubicBezTo>
                <a:cubicBezTo>
                  <a:pt x="94894" y="69000"/>
                  <a:pt x="101046" y="63000"/>
                  <a:pt x="104125" y="57000"/>
                </a:cubicBezTo>
                <a:cubicBezTo>
                  <a:pt x="110283" y="48000"/>
                  <a:pt x="122594" y="36000"/>
                  <a:pt x="119515" y="18000"/>
                </a:cubicBezTo>
                <a:cubicBezTo>
                  <a:pt x="116436" y="0"/>
                  <a:pt x="104125" y="0"/>
                  <a:pt x="97967" y="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1" name="Shape 271"/>
          <p:cNvSpPr/>
          <p:nvPr/>
        </p:nvSpPr>
        <p:spPr>
          <a:xfrm>
            <a:off x="7296230" y="1183633"/>
            <a:ext cx="50700" cy="93200"/>
          </a:xfrm>
          <a:custGeom>
            <a:avLst/>
            <a:gdLst/>
            <a:ahLst/>
            <a:cxnLst/>
            <a:rect l="0" t="0" r="0" b="0"/>
            <a:pathLst>
              <a:path w="120000" h="120000" extrusionOk="0">
                <a:moveTo>
                  <a:pt x="70991" y="120000"/>
                </a:moveTo>
                <a:cubicBezTo>
                  <a:pt x="75919" y="120000"/>
                  <a:pt x="80852" y="116755"/>
                  <a:pt x="85786" y="116755"/>
                </a:cubicBezTo>
                <a:cubicBezTo>
                  <a:pt x="100580" y="113511"/>
                  <a:pt x="100580" y="100538"/>
                  <a:pt x="100580" y="94055"/>
                </a:cubicBezTo>
                <a:cubicBezTo>
                  <a:pt x="100580" y="94055"/>
                  <a:pt x="100580" y="90811"/>
                  <a:pt x="100580" y="90811"/>
                </a:cubicBezTo>
                <a:cubicBezTo>
                  <a:pt x="105514" y="81083"/>
                  <a:pt x="110447" y="74594"/>
                  <a:pt x="115375" y="64866"/>
                </a:cubicBezTo>
                <a:cubicBezTo>
                  <a:pt x="125242" y="45405"/>
                  <a:pt x="120308" y="19461"/>
                  <a:pt x="90719" y="6488"/>
                </a:cubicBezTo>
                <a:cubicBezTo>
                  <a:pt x="80852" y="3244"/>
                  <a:pt x="75919" y="0"/>
                  <a:pt x="66058" y="0"/>
                </a:cubicBezTo>
                <a:cubicBezTo>
                  <a:pt x="46330" y="0"/>
                  <a:pt x="26602" y="12972"/>
                  <a:pt x="11802" y="29188"/>
                </a:cubicBezTo>
                <a:cubicBezTo>
                  <a:pt x="-2992" y="48650"/>
                  <a:pt x="-2992" y="68105"/>
                  <a:pt x="6874" y="87566"/>
                </a:cubicBezTo>
                <a:cubicBezTo>
                  <a:pt x="16735" y="97300"/>
                  <a:pt x="41397" y="120000"/>
                  <a:pt x="70991" y="120000"/>
                </a:cubicBezTo>
                <a:cubicBezTo>
                  <a:pt x="70991" y="120000"/>
                  <a:pt x="70991" y="120000"/>
                  <a:pt x="70991" y="12000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2" name="Shape 272"/>
          <p:cNvSpPr/>
          <p:nvPr/>
        </p:nvSpPr>
        <p:spPr>
          <a:xfrm>
            <a:off x="7320032" y="1433471"/>
            <a:ext cx="27900" cy="45600"/>
          </a:xfrm>
          <a:custGeom>
            <a:avLst/>
            <a:gdLst/>
            <a:ahLst/>
            <a:cxnLst/>
            <a:rect l="0" t="0" r="0" b="0"/>
            <a:pathLst>
              <a:path w="120000" h="120000" extrusionOk="0">
                <a:moveTo>
                  <a:pt x="116294" y="13333"/>
                </a:moveTo>
                <a:cubicBezTo>
                  <a:pt x="107348" y="6666"/>
                  <a:pt x="98401" y="0"/>
                  <a:pt x="80514" y="0"/>
                </a:cubicBezTo>
                <a:cubicBezTo>
                  <a:pt x="71567" y="0"/>
                  <a:pt x="71567" y="0"/>
                  <a:pt x="62620" y="6666"/>
                </a:cubicBezTo>
                <a:cubicBezTo>
                  <a:pt x="35780" y="13333"/>
                  <a:pt x="35780" y="33333"/>
                  <a:pt x="26839" y="53333"/>
                </a:cubicBezTo>
                <a:cubicBezTo>
                  <a:pt x="26839" y="53333"/>
                  <a:pt x="26839" y="53333"/>
                  <a:pt x="26839" y="53333"/>
                </a:cubicBezTo>
                <a:cubicBezTo>
                  <a:pt x="26839" y="53333"/>
                  <a:pt x="26839" y="60000"/>
                  <a:pt x="26839" y="60000"/>
                </a:cubicBezTo>
                <a:cubicBezTo>
                  <a:pt x="17893" y="60000"/>
                  <a:pt x="0" y="73333"/>
                  <a:pt x="0" y="86666"/>
                </a:cubicBezTo>
                <a:cubicBezTo>
                  <a:pt x="0" y="93333"/>
                  <a:pt x="0" y="100000"/>
                  <a:pt x="8946" y="106666"/>
                </a:cubicBezTo>
                <a:cubicBezTo>
                  <a:pt x="17893" y="113333"/>
                  <a:pt x="26839" y="120000"/>
                  <a:pt x="35780" y="120000"/>
                </a:cubicBezTo>
                <a:cubicBezTo>
                  <a:pt x="44727" y="120000"/>
                  <a:pt x="44727" y="120000"/>
                  <a:pt x="44727" y="120000"/>
                </a:cubicBezTo>
                <a:cubicBezTo>
                  <a:pt x="71567" y="113333"/>
                  <a:pt x="71567" y="100000"/>
                  <a:pt x="80514" y="93333"/>
                </a:cubicBezTo>
                <a:cubicBezTo>
                  <a:pt x="80514" y="86666"/>
                  <a:pt x="80514" y="86666"/>
                  <a:pt x="89460" y="86666"/>
                </a:cubicBezTo>
                <a:cubicBezTo>
                  <a:pt x="98401" y="80000"/>
                  <a:pt x="107348" y="73333"/>
                  <a:pt x="107348" y="66666"/>
                </a:cubicBezTo>
                <a:cubicBezTo>
                  <a:pt x="116294" y="53333"/>
                  <a:pt x="125241" y="33333"/>
                  <a:pt x="116294" y="13333"/>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3" name="Shape 273"/>
          <p:cNvSpPr/>
          <p:nvPr/>
        </p:nvSpPr>
        <p:spPr>
          <a:xfrm>
            <a:off x="5195423" y="1890939"/>
            <a:ext cx="10500" cy="24800"/>
          </a:xfrm>
          <a:custGeom>
            <a:avLst/>
            <a:gdLst/>
            <a:ahLst/>
            <a:cxnLst/>
            <a:rect l="0" t="0" r="0" b="0"/>
            <a:pathLst>
              <a:path w="120000" h="120000" extrusionOk="0">
                <a:moveTo>
                  <a:pt x="85625" y="44723"/>
                </a:moveTo>
                <a:cubicBezTo>
                  <a:pt x="85625" y="32501"/>
                  <a:pt x="85625" y="8059"/>
                  <a:pt x="61827" y="8059"/>
                </a:cubicBezTo>
                <a:cubicBezTo>
                  <a:pt x="-9565" y="-16383"/>
                  <a:pt x="-9565" y="20280"/>
                  <a:pt x="14232" y="44723"/>
                </a:cubicBezTo>
                <a:cubicBezTo>
                  <a:pt x="14232" y="56944"/>
                  <a:pt x="38030" y="56944"/>
                  <a:pt x="38030" y="69166"/>
                </a:cubicBezTo>
                <a:cubicBezTo>
                  <a:pt x="61827" y="81387"/>
                  <a:pt x="61827" y="130272"/>
                  <a:pt x="109423" y="118051"/>
                </a:cubicBezTo>
                <a:cubicBezTo>
                  <a:pt x="133220" y="105830"/>
                  <a:pt x="109423" y="81387"/>
                  <a:pt x="109423" y="56944"/>
                </a:cubicBezTo>
                <a:cubicBezTo>
                  <a:pt x="85625" y="56944"/>
                  <a:pt x="85625" y="44723"/>
                  <a:pt x="85625" y="44723"/>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4" name="Shape 274"/>
          <p:cNvSpPr/>
          <p:nvPr/>
        </p:nvSpPr>
        <p:spPr>
          <a:xfrm>
            <a:off x="5549156" y="1119987"/>
            <a:ext cx="608700" cy="1214000"/>
          </a:xfrm>
          <a:custGeom>
            <a:avLst/>
            <a:gdLst/>
            <a:ahLst/>
            <a:cxnLst/>
            <a:rect l="0" t="0" r="0" b="0"/>
            <a:pathLst>
              <a:path w="120000" h="120000" extrusionOk="0">
                <a:moveTo>
                  <a:pt x="108096" y="27444"/>
                </a:moveTo>
                <a:cubicBezTo>
                  <a:pt x="108918" y="27194"/>
                  <a:pt x="109328" y="27194"/>
                  <a:pt x="110150" y="26944"/>
                </a:cubicBezTo>
                <a:cubicBezTo>
                  <a:pt x="110971" y="26694"/>
                  <a:pt x="111792" y="26444"/>
                  <a:pt x="112608" y="26444"/>
                </a:cubicBezTo>
                <a:cubicBezTo>
                  <a:pt x="113840" y="26194"/>
                  <a:pt x="114661" y="26194"/>
                  <a:pt x="115482" y="25944"/>
                </a:cubicBezTo>
                <a:cubicBezTo>
                  <a:pt x="116304" y="25694"/>
                  <a:pt x="116304" y="25694"/>
                  <a:pt x="116304" y="25694"/>
                </a:cubicBezTo>
                <a:cubicBezTo>
                  <a:pt x="120000" y="18961"/>
                  <a:pt x="120000" y="18961"/>
                  <a:pt x="120000" y="18961"/>
                </a:cubicBezTo>
                <a:cubicBezTo>
                  <a:pt x="118768" y="18711"/>
                  <a:pt x="118768" y="18711"/>
                  <a:pt x="118768" y="18711"/>
                </a:cubicBezTo>
                <a:cubicBezTo>
                  <a:pt x="94550" y="13722"/>
                  <a:pt x="70738" y="7733"/>
                  <a:pt x="47753" y="250"/>
                </a:cubicBezTo>
                <a:cubicBezTo>
                  <a:pt x="46521" y="0"/>
                  <a:pt x="46521" y="0"/>
                  <a:pt x="46521" y="0"/>
                </a:cubicBezTo>
                <a:cubicBezTo>
                  <a:pt x="46111" y="750"/>
                  <a:pt x="46111" y="750"/>
                  <a:pt x="46111" y="750"/>
                </a:cubicBezTo>
                <a:cubicBezTo>
                  <a:pt x="43647" y="3494"/>
                  <a:pt x="41183" y="6488"/>
                  <a:pt x="39129" y="9233"/>
                </a:cubicBezTo>
                <a:cubicBezTo>
                  <a:pt x="38308" y="9977"/>
                  <a:pt x="38308" y="9977"/>
                  <a:pt x="38308" y="9977"/>
                </a:cubicBezTo>
                <a:cubicBezTo>
                  <a:pt x="36261" y="12472"/>
                  <a:pt x="34618" y="14716"/>
                  <a:pt x="32565" y="17216"/>
                </a:cubicBezTo>
                <a:cubicBezTo>
                  <a:pt x="29690" y="20705"/>
                  <a:pt x="26816" y="24200"/>
                  <a:pt x="23941" y="27444"/>
                </a:cubicBezTo>
                <a:cubicBezTo>
                  <a:pt x="19019" y="33677"/>
                  <a:pt x="14091" y="39916"/>
                  <a:pt x="8342" y="45905"/>
                </a:cubicBezTo>
                <a:cubicBezTo>
                  <a:pt x="7931" y="46405"/>
                  <a:pt x="7521" y="46900"/>
                  <a:pt x="6699" y="47650"/>
                </a:cubicBezTo>
                <a:cubicBezTo>
                  <a:pt x="2598" y="51644"/>
                  <a:pt x="-1507" y="56383"/>
                  <a:pt x="545" y="58627"/>
                </a:cubicBezTo>
                <a:cubicBezTo>
                  <a:pt x="956" y="59377"/>
                  <a:pt x="1777" y="59377"/>
                  <a:pt x="2598" y="59627"/>
                </a:cubicBezTo>
                <a:cubicBezTo>
                  <a:pt x="3009" y="59877"/>
                  <a:pt x="3420" y="59877"/>
                  <a:pt x="4241" y="60122"/>
                </a:cubicBezTo>
                <a:cubicBezTo>
                  <a:pt x="6699" y="61372"/>
                  <a:pt x="7110" y="63616"/>
                  <a:pt x="7521" y="65611"/>
                </a:cubicBezTo>
                <a:cubicBezTo>
                  <a:pt x="7931" y="66361"/>
                  <a:pt x="7931" y="66361"/>
                  <a:pt x="7931" y="66361"/>
                </a:cubicBezTo>
                <a:cubicBezTo>
                  <a:pt x="7931" y="66861"/>
                  <a:pt x="7931" y="67361"/>
                  <a:pt x="7931" y="67861"/>
                </a:cubicBezTo>
                <a:cubicBezTo>
                  <a:pt x="7931" y="68605"/>
                  <a:pt x="7931" y="69105"/>
                  <a:pt x="7931" y="69855"/>
                </a:cubicBezTo>
                <a:cubicBezTo>
                  <a:pt x="8342" y="70605"/>
                  <a:pt x="8753" y="70850"/>
                  <a:pt x="8753" y="70850"/>
                </a:cubicBezTo>
                <a:cubicBezTo>
                  <a:pt x="10395" y="71600"/>
                  <a:pt x="10395" y="71600"/>
                  <a:pt x="10395" y="71600"/>
                </a:cubicBezTo>
                <a:cubicBezTo>
                  <a:pt x="10395" y="71100"/>
                  <a:pt x="10395" y="71100"/>
                  <a:pt x="10395" y="71100"/>
                </a:cubicBezTo>
                <a:cubicBezTo>
                  <a:pt x="10806" y="71350"/>
                  <a:pt x="11216" y="71350"/>
                  <a:pt x="12038" y="71600"/>
                </a:cubicBezTo>
                <a:cubicBezTo>
                  <a:pt x="14502" y="72600"/>
                  <a:pt x="14091" y="75344"/>
                  <a:pt x="14091" y="77338"/>
                </a:cubicBezTo>
                <a:cubicBezTo>
                  <a:pt x="14091" y="77838"/>
                  <a:pt x="14091" y="77838"/>
                  <a:pt x="14091" y="77838"/>
                </a:cubicBezTo>
                <a:cubicBezTo>
                  <a:pt x="13680" y="79833"/>
                  <a:pt x="14502" y="80333"/>
                  <a:pt x="15734" y="81083"/>
                </a:cubicBezTo>
                <a:cubicBezTo>
                  <a:pt x="16555" y="81577"/>
                  <a:pt x="16966" y="82077"/>
                  <a:pt x="17787" y="83077"/>
                </a:cubicBezTo>
                <a:cubicBezTo>
                  <a:pt x="19019" y="84322"/>
                  <a:pt x="19840" y="86322"/>
                  <a:pt x="20251" y="88066"/>
                </a:cubicBezTo>
                <a:cubicBezTo>
                  <a:pt x="20251" y="88566"/>
                  <a:pt x="20661" y="88816"/>
                  <a:pt x="20661" y="89316"/>
                </a:cubicBezTo>
                <a:cubicBezTo>
                  <a:pt x="21072" y="90811"/>
                  <a:pt x="22298" y="91811"/>
                  <a:pt x="23120" y="92805"/>
                </a:cubicBezTo>
                <a:cubicBezTo>
                  <a:pt x="23941" y="93305"/>
                  <a:pt x="24762" y="94055"/>
                  <a:pt x="25173" y="94800"/>
                </a:cubicBezTo>
                <a:cubicBezTo>
                  <a:pt x="26405" y="96800"/>
                  <a:pt x="25173" y="99294"/>
                  <a:pt x="23941" y="101038"/>
                </a:cubicBezTo>
                <a:cubicBezTo>
                  <a:pt x="23941" y="101538"/>
                  <a:pt x="23530" y="102538"/>
                  <a:pt x="23530" y="102538"/>
                </a:cubicBezTo>
                <a:cubicBezTo>
                  <a:pt x="22298" y="104533"/>
                  <a:pt x="21072" y="106527"/>
                  <a:pt x="21888" y="109022"/>
                </a:cubicBezTo>
                <a:cubicBezTo>
                  <a:pt x="22298" y="109522"/>
                  <a:pt x="22709" y="110022"/>
                  <a:pt x="23120" y="110766"/>
                </a:cubicBezTo>
                <a:cubicBezTo>
                  <a:pt x="23120" y="111016"/>
                  <a:pt x="23120" y="111016"/>
                  <a:pt x="23120" y="111016"/>
                </a:cubicBezTo>
                <a:cubicBezTo>
                  <a:pt x="23530" y="111266"/>
                  <a:pt x="23530" y="111266"/>
                  <a:pt x="23530" y="111266"/>
                </a:cubicBezTo>
                <a:cubicBezTo>
                  <a:pt x="23941" y="111516"/>
                  <a:pt x="23941" y="111516"/>
                  <a:pt x="23941" y="111516"/>
                </a:cubicBezTo>
                <a:cubicBezTo>
                  <a:pt x="35850" y="114261"/>
                  <a:pt x="48985" y="117005"/>
                  <a:pt x="62531" y="119750"/>
                </a:cubicBezTo>
                <a:cubicBezTo>
                  <a:pt x="63763" y="120000"/>
                  <a:pt x="63763" y="120000"/>
                  <a:pt x="63763" y="120000"/>
                </a:cubicBezTo>
                <a:cubicBezTo>
                  <a:pt x="115893" y="26444"/>
                  <a:pt x="115893" y="26444"/>
                  <a:pt x="115893" y="26444"/>
                </a:cubicBezTo>
                <a:cubicBezTo>
                  <a:pt x="113429" y="27194"/>
                  <a:pt x="113429" y="27194"/>
                  <a:pt x="113429" y="27194"/>
                </a:cubicBezTo>
                <a:cubicBezTo>
                  <a:pt x="112608" y="27194"/>
                  <a:pt x="112203" y="27444"/>
                  <a:pt x="111792" y="27444"/>
                </a:cubicBezTo>
                <a:cubicBezTo>
                  <a:pt x="111381" y="27694"/>
                  <a:pt x="110560" y="27944"/>
                  <a:pt x="110150" y="28188"/>
                </a:cubicBezTo>
                <a:cubicBezTo>
                  <a:pt x="108918" y="28938"/>
                  <a:pt x="107275" y="29688"/>
                  <a:pt x="106454" y="29688"/>
                </a:cubicBezTo>
                <a:cubicBezTo>
                  <a:pt x="106043" y="29688"/>
                  <a:pt x="105632" y="29188"/>
                  <a:pt x="105632" y="28938"/>
                </a:cubicBezTo>
                <a:cubicBezTo>
                  <a:pt x="105222" y="28188"/>
                  <a:pt x="105632" y="27944"/>
                  <a:pt x="108096" y="27444"/>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5" name="Shape 275"/>
          <p:cNvSpPr/>
          <p:nvPr/>
        </p:nvSpPr>
        <p:spPr>
          <a:xfrm>
            <a:off x="5195157" y="-118628"/>
            <a:ext cx="594300" cy="1229600"/>
          </a:xfrm>
          <a:custGeom>
            <a:avLst/>
            <a:gdLst/>
            <a:ahLst/>
            <a:cxnLst/>
            <a:rect l="0" t="0" r="0" b="0"/>
            <a:pathLst>
              <a:path w="120000" h="120000" extrusionOk="0">
                <a:moveTo>
                  <a:pt x="118738" y="15355"/>
                </a:moveTo>
                <a:cubicBezTo>
                  <a:pt x="118322" y="15100"/>
                  <a:pt x="117900" y="14838"/>
                  <a:pt x="117483" y="14316"/>
                </a:cubicBezTo>
                <a:cubicBezTo>
                  <a:pt x="117061" y="14055"/>
                  <a:pt x="117061" y="13533"/>
                  <a:pt x="117061" y="13016"/>
                </a:cubicBezTo>
                <a:cubicBezTo>
                  <a:pt x="117061" y="12494"/>
                  <a:pt x="117061" y="11972"/>
                  <a:pt x="116644" y="11455"/>
                </a:cubicBezTo>
                <a:cubicBezTo>
                  <a:pt x="115805" y="10411"/>
                  <a:pt x="115805" y="9372"/>
                  <a:pt x="115805" y="8327"/>
                </a:cubicBezTo>
                <a:cubicBezTo>
                  <a:pt x="115805" y="8066"/>
                  <a:pt x="115805" y="7550"/>
                  <a:pt x="115805" y="7288"/>
                </a:cubicBezTo>
                <a:cubicBezTo>
                  <a:pt x="116222" y="6250"/>
                  <a:pt x="116222" y="5205"/>
                  <a:pt x="114966" y="3905"/>
                </a:cubicBezTo>
                <a:cubicBezTo>
                  <a:pt x="114127" y="2861"/>
                  <a:pt x="112027" y="1822"/>
                  <a:pt x="110766" y="783"/>
                </a:cubicBezTo>
                <a:cubicBezTo>
                  <a:pt x="110350" y="783"/>
                  <a:pt x="110350" y="783"/>
                  <a:pt x="110350" y="783"/>
                </a:cubicBezTo>
                <a:cubicBezTo>
                  <a:pt x="109511" y="0"/>
                  <a:pt x="109511" y="0"/>
                  <a:pt x="109511" y="0"/>
                </a:cubicBezTo>
                <a:cubicBezTo>
                  <a:pt x="0" y="65077"/>
                  <a:pt x="0" y="65077"/>
                  <a:pt x="0" y="65077"/>
                </a:cubicBezTo>
                <a:cubicBezTo>
                  <a:pt x="838" y="65594"/>
                  <a:pt x="838" y="65594"/>
                  <a:pt x="838" y="65594"/>
                </a:cubicBezTo>
                <a:cubicBezTo>
                  <a:pt x="838" y="65855"/>
                  <a:pt x="1261" y="66377"/>
                  <a:pt x="1677" y="66900"/>
                </a:cubicBezTo>
                <a:cubicBezTo>
                  <a:pt x="2100" y="67416"/>
                  <a:pt x="2938" y="68200"/>
                  <a:pt x="3355" y="68722"/>
                </a:cubicBezTo>
                <a:cubicBezTo>
                  <a:pt x="4616" y="69761"/>
                  <a:pt x="5033" y="70022"/>
                  <a:pt x="7550" y="70544"/>
                </a:cubicBezTo>
                <a:cubicBezTo>
                  <a:pt x="7550" y="70800"/>
                  <a:pt x="7550" y="70800"/>
                  <a:pt x="7550" y="70800"/>
                </a:cubicBezTo>
                <a:cubicBezTo>
                  <a:pt x="10072" y="71322"/>
                  <a:pt x="10488" y="71583"/>
                  <a:pt x="10488" y="71583"/>
                </a:cubicBezTo>
                <a:cubicBezTo>
                  <a:pt x="10488" y="71583"/>
                  <a:pt x="10072" y="71583"/>
                  <a:pt x="9650" y="71844"/>
                </a:cubicBezTo>
                <a:cubicBezTo>
                  <a:pt x="9233" y="71844"/>
                  <a:pt x="8811" y="72105"/>
                  <a:pt x="8388" y="72366"/>
                </a:cubicBezTo>
                <a:cubicBezTo>
                  <a:pt x="8388" y="72366"/>
                  <a:pt x="7972" y="72622"/>
                  <a:pt x="7972" y="72622"/>
                </a:cubicBezTo>
                <a:cubicBezTo>
                  <a:pt x="7133" y="73144"/>
                  <a:pt x="7133" y="73144"/>
                  <a:pt x="7133" y="73144"/>
                </a:cubicBezTo>
                <a:cubicBezTo>
                  <a:pt x="7972" y="73666"/>
                  <a:pt x="7972" y="73666"/>
                  <a:pt x="7972" y="73666"/>
                </a:cubicBezTo>
                <a:cubicBezTo>
                  <a:pt x="17622" y="79655"/>
                  <a:pt x="52450" y="100216"/>
                  <a:pt x="103638" y="119477"/>
                </a:cubicBezTo>
                <a:cubicBezTo>
                  <a:pt x="104894" y="120000"/>
                  <a:pt x="104894" y="120000"/>
                  <a:pt x="104894" y="120000"/>
                </a:cubicBezTo>
                <a:cubicBezTo>
                  <a:pt x="105316" y="118961"/>
                  <a:pt x="105316" y="118961"/>
                  <a:pt x="105316" y="118961"/>
                </a:cubicBezTo>
                <a:cubicBezTo>
                  <a:pt x="105733" y="118700"/>
                  <a:pt x="105733" y="118700"/>
                  <a:pt x="106155" y="118177"/>
                </a:cubicBezTo>
                <a:cubicBezTo>
                  <a:pt x="106155" y="117394"/>
                  <a:pt x="106155" y="116877"/>
                  <a:pt x="105733" y="116355"/>
                </a:cubicBezTo>
                <a:cubicBezTo>
                  <a:pt x="105733" y="115316"/>
                  <a:pt x="105316" y="114533"/>
                  <a:pt x="106155" y="113750"/>
                </a:cubicBezTo>
                <a:cubicBezTo>
                  <a:pt x="106155" y="113494"/>
                  <a:pt x="106572" y="113233"/>
                  <a:pt x="106994" y="112972"/>
                </a:cubicBezTo>
                <a:cubicBezTo>
                  <a:pt x="108250" y="112188"/>
                  <a:pt x="109088" y="111411"/>
                  <a:pt x="108250" y="110627"/>
                </a:cubicBezTo>
                <a:cubicBezTo>
                  <a:pt x="107411" y="110111"/>
                  <a:pt x="106155" y="110111"/>
                  <a:pt x="105733" y="110111"/>
                </a:cubicBezTo>
                <a:cubicBezTo>
                  <a:pt x="105316" y="110111"/>
                  <a:pt x="105316" y="110111"/>
                  <a:pt x="104894" y="110111"/>
                </a:cubicBezTo>
                <a:cubicBezTo>
                  <a:pt x="104477" y="110111"/>
                  <a:pt x="104477" y="110111"/>
                  <a:pt x="104055" y="110111"/>
                </a:cubicBezTo>
                <a:cubicBezTo>
                  <a:pt x="103216" y="110111"/>
                  <a:pt x="102377" y="109850"/>
                  <a:pt x="101955" y="109850"/>
                </a:cubicBezTo>
                <a:cubicBezTo>
                  <a:pt x="101538" y="109588"/>
                  <a:pt x="101116" y="109327"/>
                  <a:pt x="101116" y="109066"/>
                </a:cubicBezTo>
                <a:cubicBezTo>
                  <a:pt x="100700" y="109066"/>
                  <a:pt x="100700" y="108805"/>
                  <a:pt x="100277" y="108544"/>
                </a:cubicBezTo>
                <a:cubicBezTo>
                  <a:pt x="99438" y="108288"/>
                  <a:pt x="98600" y="108288"/>
                  <a:pt x="97761" y="108027"/>
                </a:cubicBezTo>
                <a:cubicBezTo>
                  <a:pt x="96922" y="108027"/>
                  <a:pt x="96083" y="108027"/>
                  <a:pt x="95244" y="107505"/>
                </a:cubicBezTo>
                <a:cubicBezTo>
                  <a:pt x="93983" y="106983"/>
                  <a:pt x="93144" y="106205"/>
                  <a:pt x="93566" y="104900"/>
                </a:cubicBezTo>
                <a:cubicBezTo>
                  <a:pt x="93566" y="104122"/>
                  <a:pt x="93983" y="103600"/>
                  <a:pt x="94827" y="102822"/>
                </a:cubicBezTo>
                <a:cubicBezTo>
                  <a:pt x="95244" y="102300"/>
                  <a:pt x="96083" y="101516"/>
                  <a:pt x="95666" y="100216"/>
                </a:cubicBezTo>
                <a:cubicBezTo>
                  <a:pt x="95666" y="99694"/>
                  <a:pt x="95244" y="99177"/>
                  <a:pt x="94405" y="98655"/>
                </a:cubicBezTo>
                <a:cubicBezTo>
                  <a:pt x="93983" y="98133"/>
                  <a:pt x="93566" y="97872"/>
                  <a:pt x="93144" y="97355"/>
                </a:cubicBezTo>
                <a:cubicBezTo>
                  <a:pt x="92727" y="96311"/>
                  <a:pt x="92727" y="95272"/>
                  <a:pt x="92727" y="94227"/>
                </a:cubicBezTo>
                <a:cubicBezTo>
                  <a:pt x="92727" y="92927"/>
                  <a:pt x="92727" y="91366"/>
                  <a:pt x="91888" y="90066"/>
                </a:cubicBezTo>
                <a:cubicBezTo>
                  <a:pt x="91466" y="89805"/>
                  <a:pt x="91050" y="89544"/>
                  <a:pt x="90627" y="89283"/>
                </a:cubicBezTo>
                <a:cubicBezTo>
                  <a:pt x="89788" y="88761"/>
                  <a:pt x="89372" y="88244"/>
                  <a:pt x="90211" y="87200"/>
                </a:cubicBezTo>
                <a:cubicBezTo>
                  <a:pt x="90627" y="86683"/>
                  <a:pt x="91050" y="86422"/>
                  <a:pt x="91466" y="86161"/>
                </a:cubicBezTo>
                <a:cubicBezTo>
                  <a:pt x="92305" y="85377"/>
                  <a:pt x="93144" y="84600"/>
                  <a:pt x="92727" y="83294"/>
                </a:cubicBezTo>
                <a:cubicBezTo>
                  <a:pt x="92727" y="82777"/>
                  <a:pt x="92727" y="82516"/>
                  <a:pt x="92727" y="81994"/>
                </a:cubicBezTo>
                <a:cubicBezTo>
                  <a:pt x="92305" y="80955"/>
                  <a:pt x="92305" y="79911"/>
                  <a:pt x="93144" y="79133"/>
                </a:cubicBezTo>
                <a:cubicBezTo>
                  <a:pt x="93566" y="78350"/>
                  <a:pt x="94405" y="77833"/>
                  <a:pt x="95244" y="77572"/>
                </a:cubicBezTo>
                <a:cubicBezTo>
                  <a:pt x="96505" y="76788"/>
                  <a:pt x="97761" y="76266"/>
                  <a:pt x="98183" y="75227"/>
                </a:cubicBezTo>
                <a:cubicBezTo>
                  <a:pt x="99022" y="74188"/>
                  <a:pt x="98600" y="73405"/>
                  <a:pt x="98600" y="72622"/>
                </a:cubicBezTo>
                <a:cubicBezTo>
                  <a:pt x="98600" y="72622"/>
                  <a:pt x="98183" y="72105"/>
                  <a:pt x="98183" y="72105"/>
                </a:cubicBezTo>
                <a:cubicBezTo>
                  <a:pt x="98183" y="70800"/>
                  <a:pt x="98183" y="69500"/>
                  <a:pt x="98183" y="68461"/>
                </a:cubicBezTo>
                <a:cubicBezTo>
                  <a:pt x="98600" y="67938"/>
                  <a:pt x="98600" y="67938"/>
                  <a:pt x="98600" y="67938"/>
                </a:cubicBezTo>
                <a:cubicBezTo>
                  <a:pt x="98600" y="67677"/>
                  <a:pt x="98600" y="67416"/>
                  <a:pt x="98600" y="67161"/>
                </a:cubicBezTo>
                <a:cubicBezTo>
                  <a:pt x="99022" y="65855"/>
                  <a:pt x="99022" y="65077"/>
                  <a:pt x="98600" y="64294"/>
                </a:cubicBezTo>
                <a:cubicBezTo>
                  <a:pt x="98183" y="64033"/>
                  <a:pt x="97761" y="63772"/>
                  <a:pt x="97761" y="63516"/>
                </a:cubicBezTo>
                <a:cubicBezTo>
                  <a:pt x="96922" y="62733"/>
                  <a:pt x="96505" y="62211"/>
                  <a:pt x="96083" y="61172"/>
                </a:cubicBezTo>
                <a:cubicBezTo>
                  <a:pt x="96083" y="60650"/>
                  <a:pt x="96083" y="60650"/>
                  <a:pt x="96083" y="60650"/>
                </a:cubicBezTo>
                <a:cubicBezTo>
                  <a:pt x="96083" y="58566"/>
                  <a:pt x="95666" y="56483"/>
                  <a:pt x="99022" y="55183"/>
                </a:cubicBezTo>
                <a:cubicBezTo>
                  <a:pt x="99861" y="54661"/>
                  <a:pt x="99861" y="54661"/>
                  <a:pt x="99861" y="54661"/>
                </a:cubicBezTo>
                <a:cubicBezTo>
                  <a:pt x="102377" y="53622"/>
                  <a:pt x="105316" y="52322"/>
                  <a:pt x="106572" y="50761"/>
                </a:cubicBezTo>
                <a:cubicBezTo>
                  <a:pt x="107833" y="49200"/>
                  <a:pt x="106155" y="48677"/>
                  <a:pt x="104477" y="47894"/>
                </a:cubicBezTo>
                <a:cubicBezTo>
                  <a:pt x="103638" y="47377"/>
                  <a:pt x="102794" y="46855"/>
                  <a:pt x="101955" y="46333"/>
                </a:cubicBezTo>
                <a:cubicBezTo>
                  <a:pt x="101116" y="45033"/>
                  <a:pt x="103216" y="43472"/>
                  <a:pt x="106572" y="41650"/>
                </a:cubicBezTo>
                <a:cubicBezTo>
                  <a:pt x="108250" y="40866"/>
                  <a:pt x="109927" y="40088"/>
                  <a:pt x="110350" y="39305"/>
                </a:cubicBezTo>
                <a:cubicBezTo>
                  <a:pt x="111188" y="38266"/>
                  <a:pt x="111188" y="37483"/>
                  <a:pt x="110766" y="36705"/>
                </a:cubicBezTo>
                <a:cubicBezTo>
                  <a:pt x="110350" y="35922"/>
                  <a:pt x="108250" y="35400"/>
                  <a:pt x="106572" y="35138"/>
                </a:cubicBezTo>
                <a:cubicBezTo>
                  <a:pt x="104894" y="34883"/>
                  <a:pt x="103216" y="34361"/>
                  <a:pt x="102377" y="33838"/>
                </a:cubicBezTo>
                <a:cubicBezTo>
                  <a:pt x="101116" y="33316"/>
                  <a:pt x="100700" y="32538"/>
                  <a:pt x="100700" y="32016"/>
                </a:cubicBezTo>
                <a:cubicBezTo>
                  <a:pt x="100700" y="31494"/>
                  <a:pt x="101116" y="30716"/>
                  <a:pt x="101955" y="30455"/>
                </a:cubicBezTo>
                <a:cubicBezTo>
                  <a:pt x="102377" y="30194"/>
                  <a:pt x="102377" y="30194"/>
                  <a:pt x="102377" y="30194"/>
                </a:cubicBezTo>
                <a:cubicBezTo>
                  <a:pt x="104055" y="29155"/>
                  <a:pt x="105733" y="28372"/>
                  <a:pt x="106994" y="27072"/>
                </a:cubicBezTo>
                <a:cubicBezTo>
                  <a:pt x="107411" y="26550"/>
                  <a:pt x="107833" y="26027"/>
                  <a:pt x="107833" y="25511"/>
                </a:cubicBezTo>
                <a:cubicBezTo>
                  <a:pt x="108250" y="24727"/>
                  <a:pt x="108250" y="24205"/>
                  <a:pt x="108672" y="23688"/>
                </a:cubicBezTo>
                <a:cubicBezTo>
                  <a:pt x="109511" y="22905"/>
                  <a:pt x="110766" y="22644"/>
                  <a:pt x="112027" y="22127"/>
                </a:cubicBezTo>
                <a:cubicBezTo>
                  <a:pt x="112866" y="21866"/>
                  <a:pt x="113705" y="21605"/>
                  <a:pt x="114127" y="21344"/>
                </a:cubicBezTo>
                <a:cubicBezTo>
                  <a:pt x="115383" y="20822"/>
                  <a:pt x="115805" y="20044"/>
                  <a:pt x="116644" y="19000"/>
                </a:cubicBezTo>
                <a:cubicBezTo>
                  <a:pt x="117483" y="18744"/>
                  <a:pt x="117900" y="18222"/>
                  <a:pt x="118322" y="17700"/>
                </a:cubicBezTo>
                <a:cubicBezTo>
                  <a:pt x="118738" y="17438"/>
                  <a:pt x="119161" y="16922"/>
                  <a:pt x="119577" y="16661"/>
                </a:cubicBezTo>
                <a:cubicBezTo>
                  <a:pt x="120000" y="16138"/>
                  <a:pt x="120000" y="16138"/>
                  <a:pt x="120000" y="16138"/>
                </a:cubicBezTo>
                <a:lnTo>
                  <a:pt x="118738" y="15355"/>
                </a:ln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6" name="Shape 276"/>
          <p:cNvSpPr/>
          <p:nvPr/>
        </p:nvSpPr>
        <p:spPr>
          <a:xfrm>
            <a:off x="5872785" y="1311877"/>
            <a:ext cx="590400" cy="1166400"/>
          </a:xfrm>
          <a:custGeom>
            <a:avLst/>
            <a:gdLst/>
            <a:ahLst/>
            <a:cxnLst/>
            <a:rect l="0" t="0" r="0" b="0"/>
            <a:pathLst>
              <a:path w="120000" h="120000" extrusionOk="0">
                <a:moveTo>
                  <a:pt x="118733" y="9350"/>
                </a:moveTo>
                <a:cubicBezTo>
                  <a:pt x="112816" y="8833"/>
                  <a:pt x="90422" y="6494"/>
                  <a:pt x="59155" y="261"/>
                </a:cubicBezTo>
                <a:cubicBezTo>
                  <a:pt x="57888" y="0"/>
                  <a:pt x="57888" y="0"/>
                  <a:pt x="57888" y="0"/>
                </a:cubicBezTo>
                <a:cubicBezTo>
                  <a:pt x="54083" y="7011"/>
                  <a:pt x="54083" y="7011"/>
                  <a:pt x="54083" y="7011"/>
                </a:cubicBezTo>
                <a:cubicBezTo>
                  <a:pt x="57466" y="5455"/>
                  <a:pt x="57466" y="5455"/>
                  <a:pt x="57466" y="5455"/>
                </a:cubicBezTo>
                <a:cubicBezTo>
                  <a:pt x="57888" y="5194"/>
                  <a:pt x="58733" y="4933"/>
                  <a:pt x="59155" y="4933"/>
                </a:cubicBezTo>
                <a:cubicBezTo>
                  <a:pt x="59155" y="4933"/>
                  <a:pt x="59577" y="4933"/>
                  <a:pt x="59577" y="4933"/>
                </a:cubicBezTo>
                <a:cubicBezTo>
                  <a:pt x="60422" y="5194"/>
                  <a:pt x="60844" y="5716"/>
                  <a:pt x="61266" y="6233"/>
                </a:cubicBezTo>
                <a:cubicBezTo>
                  <a:pt x="62111" y="6755"/>
                  <a:pt x="62955" y="7533"/>
                  <a:pt x="64227" y="8050"/>
                </a:cubicBezTo>
                <a:cubicBezTo>
                  <a:pt x="65072" y="8311"/>
                  <a:pt x="65916" y="8311"/>
                  <a:pt x="66761" y="8311"/>
                </a:cubicBezTo>
                <a:cubicBezTo>
                  <a:pt x="68872" y="8311"/>
                  <a:pt x="69716" y="8572"/>
                  <a:pt x="70138" y="8833"/>
                </a:cubicBezTo>
                <a:cubicBezTo>
                  <a:pt x="70138" y="8833"/>
                  <a:pt x="70138" y="8833"/>
                  <a:pt x="69716" y="8833"/>
                </a:cubicBezTo>
                <a:cubicBezTo>
                  <a:pt x="69716" y="9088"/>
                  <a:pt x="68450" y="9350"/>
                  <a:pt x="66761" y="9350"/>
                </a:cubicBezTo>
                <a:cubicBezTo>
                  <a:pt x="65916" y="9350"/>
                  <a:pt x="65494" y="9350"/>
                  <a:pt x="65494" y="9350"/>
                </a:cubicBezTo>
                <a:cubicBezTo>
                  <a:pt x="64227" y="9350"/>
                  <a:pt x="62533" y="9088"/>
                  <a:pt x="61266" y="8833"/>
                </a:cubicBezTo>
                <a:cubicBezTo>
                  <a:pt x="59155" y="8311"/>
                  <a:pt x="57044" y="8050"/>
                  <a:pt x="54927" y="8050"/>
                </a:cubicBezTo>
                <a:cubicBezTo>
                  <a:pt x="54505" y="8050"/>
                  <a:pt x="54505" y="8050"/>
                  <a:pt x="54505" y="8050"/>
                </a:cubicBezTo>
                <a:cubicBezTo>
                  <a:pt x="53661" y="8050"/>
                  <a:pt x="53661" y="8050"/>
                  <a:pt x="53661" y="8050"/>
                </a:cubicBezTo>
                <a:cubicBezTo>
                  <a:pt x="0" y="105194"/>
                  <a:pt x="0" y="105194"/>
                  <a:pt x="0" y="105194"/>
                </a:cubicBezTo>
                <a:cubicBezTo>
                  <a:pt x="1266" y="105455"/>
                  <a:pt x="1266" y="105455"/>
                  <a:pt x="1266" y="105455"/>
                </a:cubicBezTo>
                <a:cubicBezTo>
                  <a:pt x="17744" y="108572"/>
                  <a:pt x="35072" y="111688"/>
                  <a:pt x="53661" y="114805"/>
                </a:cubicBezTo>
                <a:cubicBezTo>
                  <a:pt x="60422" y="116105"/>
                  <a:pt x="67605" y="116883"/>
                  <a:pt x="74788" y="117922"/>
                </a:cubicBezTo>
                <a:cubicBezTo>
                  <a:pt x="77744" y="118183"/>
                  <a:pt x="77744" y="118183"/>
                  <a:pt x="77744" y="118183"/>
                </a:cubicBezTo>
                <a:cubicBezTo>
                  <a:pt x="81972" y="118700"/>
                  <a:pt x="86622" y="119222"/>
                  <a:pt x="91688" y="119738"/>
                </a:cubicBezTo>
                <a:cubicBezTo>
                  <a:pt x="92955" y="120000"/>
                  <a:pt x="92955" y="120000"/>
                  <a:pt x="92955" y="120000"/>
                </a:cubicBezTo>
                <a:cubicBezTo>
                  <a:pt x="93377" y="119222"/>
                  <a:pt x="93377" y="119222"/>
                  <a:pt x="93377" y="119222"/>
                </a:cubicBezTo>
                <a:cubicBezTo>
                  <a:pt x="95494" y="108833"/>
                  <a:pt x="104366" y="71950"/>
                  <a:pt x="112816" y="37400"/>
                </a:cubicBezTo>
                <a:cubicBezTo>
                  <a:pt x="110283" y="37144"/>
                  <a:pt x="110283" y="37144"/>
                  <a:pt x="110283" y="37144"/>
                </a:cubicBezTo>
                <a:cubicBezTo>
                  <a:pt x="110283" y="37144"/>
                  <a:pt x="110283" y="37400"/>
                  <a:pt x="110283" y="37661"/>
                </a:cubicBezTo>
                <a:cubicBezTo>
                  <a:pt x="109861" y="38183"/>
                  <a:pt x="109016" y="38438"/>
                  <a:pt x="108588" y="38961"/>
                </a:cubicBezTo>
                <a:cubicBezTo>
                  <a:pt x="108166" y="38961"/>
                  <a:pt x="108166" y="39222"/>
                  <a:pt x="107744" y="39222"/>
                </a:cubicBezTo>
                <a:cubicBezTo>
                  <a:pt x="107322" y="39477"/>
                  <a:pt x="106900" y="39738"/>
                  <a:pt x="106900" y="40000"/>
                </a:cubicBezTo>
                <a:cubicBezTo>
                  <a:pt x="106900" y="39477"/>
                  <a:pt x="106900" y="38961"/>
                  <a:pt x="106900" y="38438"/>
                </a:cubicBezTo>
                <a:cubicBezTo>
                  <a:pt x="106900" y="38183"/>
                  <a:pt x="106477" y="37922"/>
                  <a:pt x="106477" y="37661"/>
                </a:cubicBezTo>
                <a:cubicBezTo>
                  <a:pt x="106477" y="37400"/>
                  <a:pt x="106477" y="37400"/>
                  <a:pt x="106477" y="37400"/>
                </a:cubicBezTo>
                <a:cubicBezTo>
                  <a:pt x="106055" y="37144"/>
                  <a:pt x="106055" y="37144"/>
                  <a:pt x="106055" y="37144"/>
                </a:cubicBezTo>
                <a:cubicBezTo>
                  <a:pt x="106055" y="36883"/>
                  <a:pt x="106055" y="36883"/>
                  <a:pt x="106055" y="36883"/>
                </a:cubicBezTo>
                <a:cubicBezTo>
                  <a:pt x="106055" y="36622"/>
                  <a:pt x="106055" y="36622"/>
                  <a:pt x="106055" y="36361"/>
                </a:cubicBezTo>
                <a:cubicBezTo>
                  <a:pt x="106055" y="35844"/>
                  <a:pt x="105633" y="35583"/>
                  <a:pt x="105633" y="35322"/>
                </a:cubicBezTo>
                <a:cubicBezTo>
                  <a:pt x="105633" y="35322"/>
                  <a:pt x="105633" y="35066"/>
                  <a:pt x="105211" y="35066"/>
                </a:cubicBezTo>
                <a:cubicBezTo>
                  <a:pt x="104788" y="34283"/>
                  <a:pt x="107322" y="32988"/>
                  <a:pt x="108588" y="32466"/>
                </a:cubicBezTo>
                <a:cubicBezTo>
                  <a:pt x="109016" y="31950"/>
                  <a:pt x="109016" y="31950"/>
                  <a:pt x="109016" y="31950"/>
                </a:cubicBezTo>
                <a:cubicBezTo>
                  <a:pt x="109016" y="31950"/>
                  <a:pt x="109438" y="31688"/>
                  <a:pt x="109861" y="31427"/>
                </a:cubicBezTo>
                <a:cubicBezTo>
                  <a:pt x="110705" y="30911"/>
                  <a:pt x="112816" y="29611"/>
                  <a:pt x="113661" y="29611"/>
                </a:cubicBezTo>
                <a:cubicBezTo>
                  <a:pt x="114927" y="29350"/>
                  <a:pt x="114927" y="29350"/>
                  <a:pt x="114927" y="29350"/>
                </a:cubicBezTo>
                <a:cubicBezTo>
                  <a:pt x="114927" y="28833"/>
                  <a:pt x="114927" y="28833"/>
                  <a:pt x="114927" y="28833"/>
                </a:cubicBezTo>
                <a:cubicBezTo>
                  <a:pt x="116622" y="22338"/>
                  <a:pt x="118311" y="16105"/>
                  <a:pt x="120000" y="10127"/>
                </a:cubicBezTo>
                <a:cubicBezTo>
                  <a:pt x="120000" y="9350"/>
                  <a:pt x="120000" y="9350"/>
                  <a:pt x="120000" y="9350"/>
                </a:cubicBezTo>
                <a:lnTo>
                  <a:pt x="118733" y="9350"/>
                </a:lnTo>
                <a:close/>
                <a:moveTo>
                  <a:pt x="98450" y="43116"/>
                </a:moveTo>
                <a:cubicBezTo>
                  <a:pt x="98450" y="42600"/>
                  <a:pt x="99294" y="41816"/>
                  <a:pt x="100138" y="41561"/>
                </a:cubicBezTo>
                <a:cubicBezTo>
                  <a:pt x="100138" y="41816"/>
                  <a:pt x="100138" y="42338"/>
                  <a:pt x="100983" y="42600"/>
                </a:cubicBezTo>
                <a:cubicBezTo>
                  <a:pt x="100561" y="42600"/>
                  <a:pt x="100561" y="42855"/>
                  <a:pt x="100561" y="42855"/>
                </a:cubicBezTo>
                <a:cubicBezTo>
                  <a:pt x="99716" y="43116"/>
                  <a:pt x="99294" y="43377"/>
                  <a:pt x="98450" y="43377"/>
                </a:cubicBezTo>
                <a:cubicBezTo>
                  <a:pt x="98450" y="43377"/>
                  <a:pt x="98450" y="43377"/>
                  <a:pt x="98450" y="43377"/>
                </a:cubicBezTo>
                <a:cubicBezTo>
                  <a:pt x="98450" y="43377"/>
                  <a:pt x="98450" y="43377"/>
                  <a:pt x="98450" y="43116"/>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7" name="Shape 277"/>
          <p:cNvSpPr/>
          <p:nvPr/>
        </p:nvSpPr>
        <p:spPr>
          <a:xfrm>
            <a:off x="5064774" y="569967"/>
            <a:ext cx="720300" cy="1675600"/>
          </a:xfrm>
          <a:custGeom>
            <a:avLst/>
            <a:gdLst/>
            <a:ahLst/>
            <a:cxnLst/>
            <a:rect l="0" t="0" r="0" b="0"/>
            <a:pathLst>
              <a:path w="120000" h="120000" extrusionOk="0">
                <a:moveTo>
                  <a:pt x="119309" y="39038"/>
                </a:moveTo>
                <a:cubicBezTo>
                  <a:pt x="112024" y="37050"/>
                  <a:pt x="104745" y="34877"/>
                  <a:pt x="97466" y="32711"/>
                </a:cubicBezTo>
                <a:cubicBezTo>
                  <a:pt x="97466" y="32711"/>
                  <a:pt x="97466" y="32711"/>
                  <a:pt x="97466" y="32711"/>
                </a:cubicBezTo>
                <a:cubicBezTo>
                  <a:pt x="97466" y="32711"/>
                  <a:pt x="97466" y="32711"/>
                  <a:pt x="97466" y="32711"/>
                </a:cubicBezTo>
                <a:cubicBezTo>
                  <a:pt x="97121" y="32527"/>
                  <a:pt x="97121" y="32527"/>
                  <a:pt x="97121" y="32527"/>
                </a:cubicBezTo>
                <a:cubicBezTo>
                  <a:pt x="97121" y="32527"/>
                  <a:pt x="97121" y="32527"/>
                  <a:pt x="97121" y="32527"/>
                </a:cubicBezTo>
                <a:cubicBezTo>
                  <a:pt x="55174" y="19338"/>
                  <a:pt x="25707" y="4877"/>
                  <a:pt x="17732" y="722"/>
                </a:cubicBezTo>
                <a:cubicBezTo>
                  <a:pt x="16345" y="0"/>
                  <a:pt x="16345" y="0"/>
                  <a:pt x="16345" y="0"/>
                </a:cubicBezTo>
                <a:cubicBezTo>
                  <a:pt x="16000" y="1083"/>
                  <a:pt x="16000" y="1083"/>
                  <a:pt x="16000" y="1083"/>
                </a:cubicBezTo>
                <a:cubicBezTo>
                  <a:pt x="15649" y="1988"/>
                  <a:pt x="16000" y="3072"/>
                  <a:pt x="16000" y="4155"/>
                </a:cubicBezTo>
                <a:cubicBezTo>
                  <a:pt x="16345" y="4700"/>
                  <a:pt x="16345" y="5422"/>
                  <a:pt x="16345" y="5783"/>
                </a:cubicBezTo>
                <a:cubicBezTo>
                  <a:pt x="16345" y="6144"/>
                  <a:pt x="16345" y="6327"/>
                  <a:pt x="16345" y="6688"/>
                </a:cubicBezTo>
                <a:cubicBezTo>
                  <a:pt x="16345" y="7227"/>
                  <a:pt x="16345" y="7772"/>
                  <a:pt x="16345" y="8133"/>
                </a:cubicBezTo>
                <a:cubicBezTo>
                  <a:pt x="16345" y="8311"/>
                  <a:pt x="16000" y="8494"/>
                  <a:pt x="16000" y="8672"/>
                </a:cubicBezTo>
                <a:cubicBezTo>
                  <a:pt x="15649" y="9216"/>
                  <a:pt x="14613" y="10300"/>
                  <a:pt x="16345" y="10844"/>
                </a:cubicBezTo>
                <a:cubicBezTo>
                  <a:pt x="16690" y="11022"/>
                  <a:pt x="17036" y="11022"/>
                  <a:pt x="17387" y="11022"/>
                </a:cubicBezTo>
                <a:cubicBezTo>
                  <a:pt x="17732" y="11022"/>
                  <a:pt x="18422" y="11022"/>
                  <a:pt x="18773" y="11022"/>
                </a:cubicBezTo>
                <a:cubicBezTo>
                  <a:pt x="18773" y="10844"/>
                  <a:pt x="19119" y="10844"/>
                  <a:pt x="19119" y="10844"/>
                </a:cubicBezTo>
                <a:cubicBezTo>
                  <a:pt x="19809" y="10844"/>
                  <a:pt x="20505" y="11022"/>
                  <a:pt x="21196" y="11205"/>
                </a:cubicBezTo>
                <a:cubicBezTo>
                  <a:pt x="21892" y="11205"/>
                  <a:pt x="22583" y="11383"/>
                  <a:pt x="22934" y="11383"/>
                </a:cubicBezTo>
                <a:cubicBezTo>
                  <a:pt x="23969" y="11383"/>
                  <a:pt x="24666" y="11022"/>
                  <a:pt x="25707" y="10661"/>
                </a:cubicBezTo>
                <a:cubicBezTo>
                  <a:pt x="26052" y="10483"/>
                  <a:pt x="26052" y="10483"/>
                  <a:pt x="26052" y="10483"/>
                </a:cubicBezTo>
                <a:cubicBezTo>
                  <a:pt x="26743" y="10300"/>
                  <a:pt x="27784" y="10122"/>
                  <a:pt x="29171" y="10122"/>
                </a:cubicBezTo>
                <a:cubicBezTo>
                  <a:pt x="29867" y="10122"/>
                  <a:pt x="31945" y="10122"/>
                  <a:pt x="32290" y="11022"/>
                </a:cubicBezTo>
                <a:cubicBezTo>
                  <a:pt x="32641" y="11566"/>
                  <a:pt x="31945" y="12288"/>
                  <a:pt x="31254" y="13011"/>
                </a:cubicBezTo>
                <a:cubicBezTo>
                  <a:pt x="31254" y="13011"/>
                  <a:pt x="31254" y="13194"/>
                  <a:pt x="31254" y="13194"/>
                </a:cubicBezTo>
                <a:cubicBezTo>
                  <a:pt x="30903" y="13372"/>
                  <a:pt x="30558" y="13555"/>
                  <a:pt x="30558" y="13916"/>
                </a:cubicBezTo>
                <a:cubicBezTo>
                  <a:pt x="30558" y="14277"/>
                  <a:pt x="30558" y="14455"/>
                  <a:pt x="30558" y="14816"/>
                </a:cubicBezTo>
                <a:cubicBezTo>
                  <a:pt x="30558" y="14816"/>
                  <a:pt x="30558" y="15000"/>
                  <a:pt x="30558" y="15000"/>
                </a:cubicBezTo>
                <a:cubicBezTo>
                  <a:pt x="30903" y="15544"/>
                  <a:pt x="30903" y="15544"/>
                  <a:pt x="30903" y="15544"/>
                </a:cubicBezTo>
                <a:cubicBezTo>
                  <a:pt x="30903" y="15722"/>
                  <a:pt x="30903" y="16083"/>
                  <a:pt x="30903" y="16266"/>
                </a:cubicBezTo>
                <a:cubicBezTo>
                  <a:pt x="30903" y="16627"/>
                  <a:pt x="30903" y="16988"/>
                  <a:pt x="30903" y="17527"/>
                </a:cubicBezTo>
                <a:cubicBezTo>
                  <a:pt x="30558" y="18072"/>
                  <a:pt x="30558" y="18616"/>
                  <a:pt x="30558" y="19155"/>
                </a:cubicBezTo>
                <a:cubicBezTo>
                  <a:pt x="30903" y="20061"/>
                  <a:pt x="30903" y="21144"/>
                  <a:pt x="30903" y="22050"/>
                </a:cubicBezTo>
                <a:cubicBezTo>
                  <a:pt x="30903" y="23672"/>
                  <a:pt x="30213" y="25661"/>
                  <a:pt x="29171" y="27472"/>
                </a:cubicBezTo>
                <a:cubicBezTo>
                  <a:pt x="28826" y="28011"/>
                  <a:pt x="28480" y="28555"/>
                  <a:pt x="28480" y="29094"/>
                </a:cubicBezTo>
                <a:cubicBezTo>
                  <a:pt x="28130" y="29638"/>
                  <a:pt x="27784" y="30183"/>
                  <a:pt x="27784" y="30722"/>
                </a:cubicBezTo>
                <a:cubicBezTo>
                  <a:pt x="27439" y="30905"/>
                  <a:pt x="27439" y="31083"/>
                  <a:pt x="27439" y="31266"/>
                </a:cubicBezTo>
                <a:cubicBezTo>
                  <a:pt x="27439" y="31444"/>
                  <a:pt x="27094" y="31805"/>
                  <a:pt x="27094" y="32166"/>
                </a:cubicBezTo>
                <a:cubicBezTo>
                  <a:pt x="26743" y="32350"/>
                  <a:pt x="26743" y="32350"/>
                  <a:pt x="26743" y="32350"/>
                </a:cubicBezTo>
                <a:cubicBezTo>
                  <a:pt x="26743" y="32527"/>
                  <a:pt x="26398" y="32888"/>
                  <a:pt x="26398" y="33255"/>
                </a:cubicBezTo>
                <a:cubicBezTo>
                  <a:pt x="26052" y="33794"/>
                  <a:pt x="26052" y="34155"/>
                  <a:pt x="26052" y="34877"/>
                </a:cubicBezTo>
                <a:cubicBezTo>
                  <a:pt x="26052" y="35061"/>
                  <a:pt x="26052" y="35238"/>
                  <a:pt x="26052" y="35422"/>
                </a:cubicBezTo>
                <a:cubicBezTo>
                  <a:pt x="26052" y="35422"/>
                  <a:pt x="26052" y="35600"/>
                  <a:pt x="26052" y="35600"/>
                </a:cubicBezTo>
                <a:cubicBezTo>
                  <a:pt x="26052" y="35783"/>
                  <a:pt x="26052" y="35783"/>
                  <a:pt x="26052" y="35961"/>
                </a:cubicBezTo>
                <a:cubicBezTo>
                  <a:pt x="26052" y="36144"/>
                  <a:pt x="26052" y="36327"/>
                  <a:pt x="26398" y="36505"/>
                </a:cubicBezTo>
                <a:cubicBezTo>
                  <a:pt x="26398" y="36866"/>
                  <a:pt x="26398" y="37050"/>
                  <a:pt x="26743" y="37050"/>
                </a:cubicBezTo>
                <a:cubicBezTo>
                  <a:pt x="26743" y="37227"/>
                  <a:pt x="26743" y="37227"/>
                  <a:pt x="27094" y="37411"/>
                </a:cubicBezTo>
                <a:cubicBezTo>
                  <a:pt x="27439" y="38133"/>
                  <a:pt x="28480" y="38855"/>
                  <a:pt x="29171" y="39400"/>
                </a:cubicBezTo>
                <a:cubicBezTo>
                  <a:pt x="29516" y="39577"/>
                  <a:pt x="29867" y="39938"/>
                  <a:pt x="29867" y="40122"/>
                </a:cubicBezTo>
                <a:cubicBezTo>
                  <a:pt x="29867" y="40300"/>
                  <a:pt x="29867" y="40300"/>
                  <a:pt x="29867" y="40483"/>
                </a:cubicBezTo>
                <a:cubicBezTo>
                  <a:pt x="29867" y="40844"/>
                  <a:pt x="29867" y="41022"/>
                  <a:pt x="30213" y="41383"/>
                </a:cubicBezTo>
                <a:cubicBezTo>
                  <a:pt x="30558" y="41566"/>
                  <a:pt x="30558" y="41566"/>
                  <a:pt x="30558" y="41744"/>
                </a:cubicBezTo>
                <a:cubicBezTo>
                  <a:pt x="30903" y="41927"/>
                  <a:pt x="31254" y="42288"/>
                  <a:pt x="31254" y="42472"/>
                </a:cubicBezTo>
                <a:cubicBezTo>
                  <a:pt x="31599" y="43372"/>
                  <a:pt x="31599" y="44638"/>
                  <a:pt x="30213" y="45000"/>
                </a:cubicBezTo>
                <a:cubicBezTo>
                  <a:pt x="30213" y="45183"/>
                  <a:pt x="29867" y="45183"/>
                  <a:pt x="29867" y="45183"/>
                </a:cubicBezTo>
                <a:cubicBezTo>
                  <a:pt x="28826" y="45544"/>
                  <a:pt x="27784" y="45905"/>
                  <a:pt x="27784" y="46805"/>
                </a:cubicBezTo>
                <a:cubicBezTo>
                  <a:pt x="27784" y="46988"/>
                  <a:pt x="27784" y="47166"/>
                  <a:pt x="27784" y="47350"/>
                </a:cubicBezTo>
                <a:cubicBezTo>
                  <a:pt x="27784" y="47527"/>
                  <a:pt x="27784" y="47888"/>
                  <a:pt x="27784" y="48072"/>
                </a:cubicBezTo>
                <a:cubicBezTo>
                  <a:pt x="27439" y="48255"/>
                  <a:pt x="27094" y="48255"/>
                  <a:pt x="26398" y="48433"/>
                </a:cubicBezTo>
                <a:cubicBezTo>
                  <a:pt x="26398" y="48616"/>
                  <a:pt x="26052" y="48616"/>
                  <a:pt x="25707" y="48794"/>
                </a:cubicBezTo>
                <a:cubicBezTo>
                  <a:pt x="25356" y="48977"/>
                  <a:pt x="25011" y="48977"/>
                  <a:pt x="25011" y="49155"/>
                </a:cubicBezTo>
                <a:cubicBezTo>
                  <a:pt x="24666" y="49338"/>
                  <a:pt x="24666" y="49338"/>
                  <a:pt x="24666" y="49338"/>
                </a:cubicBezTo>
                <a:cubicBezTo>
                  <a:pt x="24320" y="49338"/>
                  <a:pt x="23969" y="49338"/>
                  <a:pt x="23624" y="49516"/>
                </a:cubicBezTo>
                <a:cubicBezTo>
                  <a:pt x="23624" y="49516"/>
                  <a:pt x="23624" y="49516"/>
                  <a:pt x="23624" y="49516"/>
                </a:cubicBezTo>
                <a:cubicBezTo>
                  <a:pt x="22583" y="49516"/>
                  <a:pt x="21892" y="49700"/>
                  <a:pt x="21547" y="49877"/>
                </a:cubicBezTo>
                <a:cubicBezTo>
                  <a:pt x="20851" y="49877"/>
                  <a:pt x="20505" y="50061"/>
                  <a:pt x="20160" y="50422"/>
                </a:cubicBezTo>
                <a:cubicBezTo>
                  <a:pt x="20160" y="50600"/>
                  <a:pt x="20160" y="50600"/>
                  <a:pt x="20160" y="50783"/>
                </a:cubicBezTo>
                <a:cubicBezTo>
                  <a:pt x="20160" y="50783"/>
                  <a:pt x="19809" y="50961"/>
                  <a:pt x="19809" y="50961"/>
                </a:cubicBezTo>
                <a:cubicBezTo>
                  <a:pt x="19809" y="50961"/>
                  <a:pt x="19809" y="50961"/>
                  <a:pt x="19809" y="50961"/>
                </a:cubicBezTo>
                <a:cubicBezTo>
                  <a:pt x="19809" y="50961"/>
                  <a:pt x="19809" y="50961"/>
                  <a:pt x="19809" y="50961"/>
                </a:cubicBezTo>
                <a:cubicBezTo>
                  <a:pt x="19464" y="50961"/>
                  <a:pt x="19464" y="50961"/>
                  <a:pt x="19119" y="50961"/>
                </a:cubicBezTo>
                <a:cubicBezTo>
                  <a:pt x="18773" y="50783"/>
                  <a:pt x="18077" y="50600"/>
                  <a:pt x="17387" y="50600"/>
                </a:cubicBezTo>
                <a:cubicBezTo>
                  <a:pt x="17036" y="50600"/>
                  <a:pt x="16690" y="50600"/>
                  <a:pt x="16345" y="50783"/>
                </a:cubicBezTo>
                <a:cubicBezTo>
                  <a:pt x="14613" y="51327"/>
                  <a:pt x="14958" y="52411"/>
                  <a:pt x="15304" y="53311"/>
                </a:cubicBezTo>
                <a:cubicBezTo>
                  <a:pt x="15304" y="53311"/>
                  <a:pt x="15304" y="53494"/>
                  <a:pt x="15304" y="53494"/>
                </a:cubicBezTo>
                <a:cubicBezTo>
                  <a:pt x="15304" y="53494"/>
                  <a:pt x="15304" y="53311"/>
                  <a:pt x="15304" y="53311"/>
                </a:cubicBezTo>
                <a:cubicBezTo>
                  <a:pt x="14613" y="52950"/>
                  <a:pt x="13917" y="52950"/>
                  <a:pt x="13572" y="52950"/>
                </a:cubicBezTo>
                <a:cubicBezTo>
                  <a:pt x="13572" y="52950"/>
                  <a:pt x="13572" y="52950"/>
                  <a:pt x="13226" y="52950"/>
                </a:cubicBezTo>
                <a:cubicBezTo>
                  <a:pt x="13226" y="52950"/>
                  <a:pt x="13226" y="52950"/>
                  <a:pt x="13226" y="52772"/>
                </a:cubicBezTo>
                <a:cubicBezTo>
                  <a:pt x="12876" y="52772"/>
                  <a:pt x="12530" y="52772"/>
                  <a:pt x="11840" y="52772"/>
                </a:cubicBezTo>
                <a:cubicBezTo>
                  <a:pt x="11840" y="52772"/>
                  <a:pt x="11840" y="52772"/>
                  <a:pt x="11840" y="52772"/>
                </a:cubicBezTo>
                <a:cubicBezTo>
                  <a:pt x="11489" y="52772"/>
                  <a:pt x="11489" y="52772"/>
                  <a:pt x="11489" y="52772"/>
                </a:cubicBezTo>
                <a:cubicBezTo>
                  <a:pt x="11144" y="52772"/>
                  <a:pt x="10453" y="52950"/>
                  <a:pt x="10453" y="53311"/>
                </a:cubicBezTo>
                <a:cubicBezTo>
                  <a:pt x="10102" y="53494"/>
                  <a:pt x="9757" y="53855"/>
                  <a:pt x="10102" y="54216"/>
                </a:cubicBezTo>
                <a:cubicBezTo>
                  <a:pt x="10453" y="54577"/>
                  <a:pt x="10798" y="54761"/>
                  <a:pt x="11144" y="54761"/>
                </a:cubicBezTo>
                <a:cubicBezTo>
                  <a:pt x="11489" y="54761"/>
                  <a:pt x="11489" y="54761"/>
                  <a:pt x="11489" y="54761"/>
                </a:cubicBezTo>
                <a:cubicBezTo>
                  <a:pt x="11489" y="54938"/>
                  <a:pt x="11489" y="55300"/>
                  <a:pt x="12185" y="55483"/>
                </a:cubicBezTo>
                <a:cubicBezTo>
                  <a:pt x="12185" y="55483"/>
                  <a:pt x="12530" y="55483"/>
                  <a:pt x="12530" y="55483"/>
                </a:cubicBezTo>
                <a:cubicBezTo>
                  <a:pt x="12530" y="55844"/>
                  <a:pt x="12530" y="56022"/>
                  <a:pt x="12185" y="56205"/>
                </a:cubicBezTo>
                <a:cubicBezTo>
                  <a:pt x="12185" y="56205"/>
                  <a:pt x="12185" y="56205"/>
                  <a:pt x="12185" y="56205"/>
                </a:cubicBezTo>
                <a:cubicBezTo>
                  <a:pt x="11840" y="55661"/>
                  <a:pt x="10798" y="55661"/>
                  <a:pt x="10453" y="55661"/>
                </a:cubicBezTo>
                <a:cubicBezTo>
                  <a:pt x="9411" y="55661"/>
                  <a:pt x="8715" y="56205"/>
                  <a:pt x="8370" y="56744"/>
                </a:cubicBezTo>
                <a:cubicBezTo>
                  <a:pt x="8370" y="57288"/>
                  <a:pt x="8715" y="57650"/>
                  <a:pt x="9066" y="58194"/>
                </a:cubicBezTo>
                <a:cubicBezTo>
                  <a:pt x="9066" y="58372"/>
                  <a:pt x="9411" y="58555"/>
                  <a:pt x="9411" y="58733"/>
                </a:cubicBezTo>
                <a:cubicBezTo>
                  <a:pt x="9411" y="58916"/>
                  <a:pt x="9411" y="58916"/>
                  <a:pt x="9411" y="59094"/>
                </a:cubicBezTo>
                <a:cubicBezTo>
                  <a:pt x="9066" y="59638"/>
                  <a:pt x="9066" y="60361"/>
                  <a:pt x="9757" y="60722"/>
                </a:cubicBezTo>
                <a:cubicBezTo>
                  <a:pt x="10102" y="60905"/>
                  <a:pt x="10453" y="60905"/>
                  <a:pt x="11144" y="60905"/>
                </a:cubicBezTo>
                <a:cubicBezTo>
                  <a:pt x="11144" y="60905"/>
                  <a:pt x="11144" y="60905"/>
                  <a:pt x="11144" y="60905"/>
                </a:cubicBezTo>
                <a:cubicBezTo>
                  <a:pt x="11144" y="60905"/>
                  <a:pt x="11144" y="60905"/>
                  <a:pt x="11489" y="60905"/>
                </a:cubicBezTo>
                <a:cubicBezTo>
                  <a:pt x="11840" y="60905"/>
                  <a:pt x="12185" y="60722"/>
                  <a:pt x="12530" y="60722"/>
                </a:cubicBezTo>
                <a:cubicBezTo>
                  <a:pt x="12876" y="60905"/>
                  <a:pt x="13226" y="60905"/>
                  <a:pt x="13572" y="60905"/>
                </a:cubicBezTo>
                <a:cubicBezTo>
                  <a:pt x="13572" y="60905"/>
                  <a:pt x="13572" y="60905"/>
                  <a:pt x="13572" y="60905"/>
                </a:cubicBezTo>
                <a:cubicBezTo>
                  <a:pt x="14262" y="60905"/>
                  <a:pt x="14958" y="60544"/>
                  <a:pt x="15304" y="60183"/>
                </a:cubicBezTo>
                <a:cubicBezTo>
                  <a:pt x="15304" y="60361"/>
                  <a:pt x="15304" y="60361"/>
                  <a:pt x="15649" y="60361"/>
                </a:cubicBezTo>
                <a:cubicBezTo>
                  <a:pt x="16000" y="60544"/>
                  <a:pt x="16345" y="60544"/>
                  <a:pt x="16690" y="60544"/>
                </a:cubicBezTo>
                <a:cubicBezTo>
                  <a:pt x="18077" y="60544"/>
                  <a:pt x="18773" y="60183"/>
                  <a:pt x="19464" y="59816"/>
                </a:cubicBezTo>
                <a:cubicBezTo>
                  <a:pt x="19809" y="59816"/>
                  <a:pt x="20160" y="59638"/>
                  <a:pt x="20505" y="59638"/>
                </a:cubicBezTo>
                <a:cubicBezTo>
                  <a:pt x="21196" y="59277"/>
                  <a:pt x="22237" y="59094"/>
                  <a:pt x="22934" y="59094"/>
                </a:cubicBezTo>
                <a:cubicBezTo>
                  <a:pt x="22934" y="59277"/>
                  <a:pt x="22237" y="59455"/>
                  <a:pt x="21547" y="59816"/>
                </a:cubicBezTo>
                <a:cubicBezTo>
                  <a:pt x="21196" y="59816"/>
                  <a:pt x="21196" y="59816"/>
                  <a:pt x="21196" y="59816"/>
                </a:cubicBezTo>
                <a:cubicBezTo>
                  <a:pt x="20851" y="60000"/>
                  <a:pt x="20505" y="60000"/>
                  <a:pt x="20160" y="60000"/>
                </a:cubicBezTo>
                <a:cubicBezTo>
                  <a:pt x="19464" y="60183"/>
                  <a:pt x="18773" y="60361"/>
                  <a:pt x="18422" y="60722"/>
                </a:cubicBezTo>
                <a:cubicBezTo>
                  <a:pt x="18077" y="60722"/>
                  <a:pt x="18077" y="60905"/>
                  <a:pt x="17732" y="61083"/>
                </a:cubicBezTo>
                <a:cubicBezTo>
                  <a:pt x="17732" y="61083"/>
                  <a:pt x="17387" y="61083"/>
                  <a:pt x="17387" y="61083"/>
                </a:cubicBezTo>
                <a:cubicBezTo>
                  <a:pt x="16345" y="61083"/>
                  <a:pt x="15649" y="61266"/>
                  <a:pt x="14958" y="61805"/>
                </a:cubicBezTo>
                <a:cubicBezTo>
                  <a:pt x="14958" y="61805"/>
                  <a:pt x="14613" y="61988"/>
                  <a:pt x="13917" y="61988"/>
                </a:cubicBezTo>
                <a:cubicBezTo>
                  <a:pt x="13226" y="62166"/>
                  <a:pt x="12185" y="62527"/>
                  <a:pt x="11840" y="63255"/>
                </a:cubicBezTo>
                <a:cubicBezTo>
                  <a:pt x="11840" y="63255"/>
                  <a:pt x="11840" y="63255"/>
                  <a:pt x="11840" y="63255"/>
                </a:cubicBezTo>
                <a:cubicBezTo>
                  <a:pt x="11144" y="63255"/>
                  <a:pt x="10798" y="63433"/>
                  <a:pt x="10453" y="63616"/>
                </a:cubicBezTo>
                <a:cubicBezTo>
                  <a:pt x="9757" y="63977"/>
                  <a:pt x="9411" y="64516"/>
                  <a:pt x="9411" y="64877"/>
                </a:cubicBezTo>
                <a:cubicBezTo>
                  <a:pt x="9411" y="65238"/>
                  <a:pt x="9411" y="65238"/>
                  <a:pt x="9411" y="65238"/>
                </a:cubicBezTo>
                <a:cubicBezTo>
                  <a:pt x="9411" y="65600"/>
                  <a:pt x="9411" y="66327"/>
                  <a:pt x="10102" y="66688"/>
                </a:cubicBezTo>
                <a:cubicBezTo>
                  <a:pt x="10453" y="66688"/>
                  <a:pt x="10798" y="66866"/>
                  <a:pt x="11144" y="66866"/>
                </a:cubicBezTo>
                <a:cubicBezTo>
                  <a:pt x="11144" y="66866"/>
                  <a:pt x="11144" y="66866"/>
                  <a:pt x="11144" y="66866"/>
                </a:cubicBezTo>
                <a:cubicBezTo>
                  <a:pt x="12185" y="66866"/>
                  <a:pt x="12876" y="66327"/>
                  <a:pt x="13226" y="65961"/>
                </a:cubicBezTo>
                <a:cubicBezTo>
                  <a:pt x="13226" y="65961"/>
                  <a:pt x="13226" y="65961"/>
                  <a:pt x="13572" y="65961"/>
                </a:cubicBezTo>
                <a:cubicBezTo>
                  <a:pt x="13572" y="65961"/>
                  <a:pt x="13917" y="65961"/>
                  <a:pt x="14262" y="65961"/>
                </a:cubicBezTo>
                <a:cubicBezTo>
                  <a:pt x="14262" y="65961"/>
                  <a:pt x="14262" y="65961"/>
                  <a:pt x="14613" y="65961"/>
                </a:cubicBezTo>
                <a:cubicBezTo>
                  <a:pt x="14613" y="65961"/>
                  <a:pt x="14613" y="65961"/>
                  <a:pt x="14613" y="65961"/>
                </a:cubicBezTo>
                <a:cubicBezTo>
                  <a:pt x="14613" y="66505"/>
                  <a:pt x="14958" y="66688"/>
                  <a:pt x="15649" y="66688"/>
                </a:cubicBezTo>
                <a:cubicBezTo>
                  <a:pt x="15649" y="66688"/>
                  <a:pt x="15649" y="66688"/>
                  <a:pt x="15649" y="66688"/>
                </a:cubicBezTo>
                <a:cubicBezTo>
                  <a:pt x="15649" y="66688"/>
                  <a:pt x="15304" y="66866"/>
                  <a:pt x="15304" y="66866"/>
                </a:cubicBezTo>
                <a:cubicBezTo>
                  <a:pt x="15304" y="67050"/>
                  <a:pt x="14958" y="67227"/>
                  <a:pt x="14958" y="67411"/>
                </a:cubicBezTo>
                <a:cubicBezTo>
                  <a:pt x="14958" y="67411"/>
                  <a:pt x="14958" y="67411"/>
                  <a:pt x="14958" y="67588"/>
                </a:cubicBezTo>
                <a:cubicBezTo>
                  <a:pt x="14958" y="67588"/>
                  <a:pt x="14958" y="67588"/>
                  <a:pt x="14958" y="67588"/>
                </a:cubicBezTo>
                <a:cubicBezTo>
                  <a:pt x="14958" y="67772"/>
                  <a:pt x="14613" y="67950"/>
                  <a:pt x="14613" y="68133"/>
                </a:cubicBezTo>
                <a:cubicBezTo>
                  <a:pt x="14613" y="68494"/>
                  <a:pt x="14958" y="68855"/>
                  <a:pt x="15304" y="69038"/>
                </a:cubicBezTo>
                <a:cubicBezTo>
                  <a:pt x="15304" y="69038"/>
                  <a:pt x="15304" y="69038"/>
                  <a:pt x="15649" y="69216"/>
                </a:cubicBezTo>
                <a:cubicBezTo>
                  <a:pt x="15649" y="69577"/>
                  <a:pt x="16345" y="70122"/>
                  <a:pt x="16000" y="70300"/>
                </a:cubicBezTo>
                <a:cubicBezTo>
                  <a:pt x="16000" y="70483"/>
                  <a:pt x="16000" y="70661"/>
                  <a:pt x="15649" y="70661"/>
                </a:cubicBezTo>
                <a:cubicBezTo>
                  <a:pt x="15649" y="70483"/>
                  <a:pt x="15649" y="70483"/>
                  <a:pt x="15649" y="70483"/>
                </a:cubicBezTo>
                <a:cubicBezTo>
                  <a:pt x="14613" y="70483"/>
                  <a:pt x="14613" y="70483"/>
                  <a:pt x="14613" y="70483"/>
                </a:cubicBezTo>
                <a:cubicBezTo>
                  <a:pt x="14262" y="70483"/>
                  <a:pt x="14262" y="70483"/>
                  <a:pt x="13917" y="70483"/>
                </a:cubicBezTo>
                <a:cubicBezTo>
                  <a:pt x="13917" y="70483"/>
                  <a:pt x="13572" y="70483"/>
                  <a:pt x="13226" y="70483"/>
                </a:cubicBezTo>
                <a:cubicBezTo>
                  <a:pt x="12876" y="70483"/>
                  <a:pt x="12530" y="70483"/>
                  <a:pt x="12530" y="70483"/>
                </a:cubicBezTo>
                <a:cubicBezTo>
                  <a:pt x="11840" y="70661"/>
                  <a:pt x="11144" y="71022"/>
                  <a:pt x="10798" y="71383"/>
                </a:cubicBezTo>
                <a:cubicBezTo>
                  <a:pt x="10102" y="71744"/>
                  <a:pt x="10102" y="72111"/>
                  <a:pt x="10102" y="72288"/>
                </a:cubicBezTo>
                <a:cubicBezTo>
                  <a:pt x="10102" y="72288"/>
                  <a:pt x="10453" y="72472"/>
                  <a:pt x="10453" y="72650"/>
                </a:cubicBezTo>
                <a:cubicBezTo>
                  <a:pt x="10102" y="72650"/>
                  <a:pt x="9411" y="72833"/>
                  <a:pt x="8715" y="73194"/>
                </a:cubicBezTo>
                <a:cubicBezTo>
                  <a:pt x="8370" y="73555"/>
                  <a:pt x="8370" y="73733"/>
                  <a:pt x="8370" y="73916"/>
                </a:cubicBezTo>
                <a:cubicBezTo>
                  <a:pt x="8370" y="74094"/>
                  <a:pt x="8370" y="74094"/>
                  <a:pt x="8370" y="74094"/>
                </a:cubicBezTo>
                <a:cubicBezTo>
                  <a:pt x="8370" y="74455"/>
                  <a:pt x="8370" y="74816"/>
                  <a:pt x="8715" y="75361"/>
                </a:cubicBezTo>
                <a:cubicBezTo>
                  <a:pt x="9066" y="75544"/>
                  <a:pt x="9757" y="75722"/>
                  <a:pt x="10453" y="75722"/>
                </a:cubicBezTo>
                <a:cubicBezTo>
                  <a:pt x="10453" y="75722"/>
                  <a:pt x="10798" y="75722"/>
                  <a:pt x="10798" y="75544"/>
                </a:cubicBezTo>
                <a:cubicBezTo>
                  <a:pt x="11144" y="75544"/>
                  <a:pt x="11144" y="75544"/>
                  <a:pt x="11489" y="75544"/>
                </a:cubicBezTo>
                <a:cubicBezTo>
                  <a:pt x="11489" y="75722"/>
                  <a:pt x="11144" y="75722"/>
                  <a:pt x="10453" y="75905"/>
                </a:cubicBezTo>
                <a:cubicBezTo>
                  <a:pt x="10102" y="75905"/>
                  <a:pt x="10102" y="75905"/>
                  <a:pt x="10102" y="75905"/>
                </a:cubicBezTo>
                <a:cubicBezTo>
                  <a:pt x="9757" y="76083"/>
                  <a:pt x="9066" y="76083"/>
                  <a:pt x="8715" y="76444"/>
                </a:cubicBezTo>
                <a:cubicBezTo>
                  <a:pt x="7679" y="76988"/>
                  <a:pt x="8370" y="77527"/>
                  <a:pt x="8715" y="77888"/>
                </a:cubicBezTo>
                <a:cubicBezTo>
                  <a:pt x="8715" y="77888"/>
                  <a:pt x="9066" y="78072"/>
                  <a:pt x="9066" y="78072"/>
                </a:cubicBezTo>
                <a:cubicBezTo>
                  <a:pt x="9066" y="78072"/>
                  <a:pt x="9066" y="78072"/>
                  <a:pt x="8715" y="78255"/>
                </a:cubicBezTo>
                <a:cubicBezTo>
                  <a:pt x="8715" y="78255"/>
                  <a:pt x="8370" y="78616"/>
                  <a:pt x="8370" y="78977"/>
                </a:cubicBezTo>
                <a:cubicBezTo>
                  <a:pt x="8715" y="79338"/>
                  <a:pt x="9066" y="79516"/>
                  <a:pt x="9066" y="79877"/>
                </a:cubicBezTo>
                <a:cubicBezTo>
                  <a:pt x="9411" y="80061"/>
                  <a:pt x="9411" y="80061"/>
                  <a:pt x="9411" y="80061"/>
                </a:cubicBezTo>
                <a:cubicBezTo>
                  <a:pt x="9757" y="80422"/>
                  <a:pt x="10798" y="80600"/>
                  <a:pt x="11489" y="80783"/>
                </a:cubicBezTo>
                <a:cubicBezTo>
                  <a:pt x="11840" y="80783"/>
                  <a:pt x="11840" y="80783"/>
                  <a:pt x="11840" y="80783"/>
                </a:cubicBezTo>
                <a:cubicBezTo>
                  <a:pt x="12185" y="80961"/>
                  <a:pt x="12530" y="81144"/>
                  <a:pt x="12876" y="81327"/>
                </a:cubicBezTo>
                <a:cubicBezTo>
                  <a:pt x="13226" y="81505"/>
                  <a:pt x="13572" y="81688"/>
                  <a:pt x="14262" y="81866"/>
                </a:cubicBezTo>
                <a:cubicBezTo>
                  <a:pt x="14613" y="81866"/>
                  <a:pt x="14958" y="81866"/>
                  <a:pt x="15304" y="82050"/>
                </a:cubicBezTo>
                <a:cubicBezTo>
                  <a:pt x="14613" y="82050"/>
                  <a:pt x="13572" y="82227"/>
                  <a:pt x="13226" y="82950"/>
                </a:cubicBezTo>
                <a:cubicBezTo>
                  <a:pt x="13226" y="83133"/>
                  <a:pt x="13226" y="83133"/>
                  <a:pt x="13226" y="83133"/>
                </a:cubicBezTo>
                <a:cubicBezTo>
                  <a:pt x="13226" y="83133"/>
                  <a:pt x="13226" y="83133"/>
                  <a:pt x="13226" y="83133"/>
                </a:cubicBezTo>
                <a:cubicBezTo>
                  <a:pt x="12530" y="82772"/>
                  <a:pt x="11840" y="82411"/>
                  <a:pt x="11144" y="82050"/>
                </a:cubicBezTo>
                <a:cubicBezTo>
                  <a:pt x="10798" y="81688"/>
                  <a:pt x="10453" y="81327"/>
                  <a:pt x="10102" y="80961"/>
                </a:cubicBezTo>
                <a:cubicBezTo>
                  <a:pt x="10102" y="80600"/>
                  <a:pt x="9757" y="80238"/>
                  <a:pt x="9066" y="79877"/>
                </a:cubicBezTo>
                <a:cubicBezTo>
                  <a:pt x="9066" y="79700"/>
                  <a:pt x="9066" y="79700"/>
                  <a:pt x="8715" y="79516"/>
                </a:cubicBezTo>
                <a:cubicBezTo>
                  <a:pt x="8370" y="78977"/>
                  <a:pt x="7329" y="78433"/>
                  <a:pt x="6293" y="78072"/>
                </a:cubicBezTo>
                <a:cubicBezTo>
                  <a:pt x="6293" y="78072"/>
                  <a:pt x="5942" y="77888"/>
                  <a:pt x="5942" y="77888"/>
                </a:cubicBezTo>
                <a:cubicBezTo>
                  <a:pt x="4906" y="77527"/>
                  <a:pt x="4210" y="77166"/>
                  <a:pt x="2823" y="77166"/>
                </a:cubicBezTo>
                <a:cubicBezTo>
                  <a:pt x="2478" y="77166"/>
                  <a:pt x="2478" y="77166"/>
                  <a:pt x="2133" y="77166"/>
                </a:cubicBezTo>
                <a:cubicBezTo>
                  <a:pt x="1782" y="77350"/>
                  <a:pt x="1091" y="77527"/>
                  <a:pt x="395" y="77888"/>
                </a:cubicBezTo>
                <a:cubicBezTo>
                  <a:pt x="-295" y="78794"/>
                  <a:pt x="50" y="79877"/>
                  <a:pt x="395" y="80422"/>
                </a:cubicBezTo>
                <a:cubicBezTo>
                  <a:pt x="746" y="80600"/>
                  <a:pt x="1091" y="80783"/>
                  <a:pt x="1436" y="80961"/>
                </a:cubicBezTo>
                <a:cubicBezTo>
                  <a:pt x="1436" y="80961"/>
                  <a:pt x="1782" y="80961"/>
                  <a:pt x="1782" y="80961"/>
                </a:cubicBezTo>
                <a:cubicBezTo>
                  <a:pt x="1782" y="80961"/>
                  <a:pt x="1782" y="80961"/>
                  <a:pt x="1782" y="80961"/>
                </a:cubicBezTo>
                <a:cubicBezTo>
                  <a:pt x="1782" y="80961"/>
                  <a:pt x="1436" y="81327"/>
                  <a:pt x="1091" y="81327"/>
                </a:cubicBezTo>
                <a:cubicBezTo>
                  <a:pt x="1091" y="81688"/>
                  <a:pt x="746" y="81866"/>
                  <a:pt x="395" y="82050"/>
                </a:cubicBezTo>
                <a:cubicBezTo>
                  <a:pt x="395" y="82050"/>
                  <a:pt x="395" y="82050"/>
                  <a:pt x="395" y="82050"/>
                </a:cubicBezTo>
                <a:cubicBezTo>
                  <a:pt x="395" y="82588"/>
                  <a:pt x="-295" y="83133"/>
                  <a:pt x="746" y="83672"/>
                </a:cubicBezTo>
                <a:cubicBezTo>
                  <a:pt x="746" y="83855"/>
                  <a:pt x="1436" y="84038"/>
                  <a:pt x="2133" y="84038"/>
                </a:cubicBezTo>
                <a:cubicBezTo>
                  <a:pt x="2133" y="84038"/>
                  <a:pt x="2478" y="84038"/>
                  <a:pt x="2478" y="84038"/>
                </a:cubicBezTo>
                <a:cubicBezTo>
                  <a:pt x="2478" y="84038"/>
                  <a:pt x="2478" y="84038"/>
                  <a:pt x="2478" y="84038"/>
                </a:cubicBezTo>
                <a:cubicBezTo>
                  <a:pt x="2478" y="84038"/>
                  <a:pt x="2478" y="84038"/>
                  <a:pt x="2823" y="84216"/>
                </a:cubicBezTo>
                <a:cubicBezTo>
                  <a:pt x="2823" y="84400"/>
                  <a:pt x="3168" y="84400"/>
                  <a:pt x="3168" y="84577"/>
                </a:cubicBezTo>
                <a:cubicBezTo>
                  <a:pt x="3168" y="84761"/>
                  <a:pt x="3519" y="84761"/>
                  <a:pt x="3519" y="84938"/>
                </a:cubicBezTo>
                <a:cubicBezTo>
                  <a:pt x="3519" y="85122"/>
                  <a:pt x="3519" y="85122"/>
                  <a:pt x="3168" y="85300"/>
                </a:cubicBezTo>
                <a:cubicBezTo>
                  <a:pt x="2478" y="85661"/>
                  <a:pt x="2478" y="86205"/>
                  <a:pt x="3168" y="86566"/>
                </a:cubicBezTo>
                <a:cubicBezTo>
                  <a:pt x="3168" y="86744"/>
                  <a:pt x="3519" y="86744"/>
                  <a:pt x="3865" y="86927"/>
                </a:cubicBezTo>
                <a:cubicBezTo>
                  <a:pt x="3865" y="86927"/>
                  <a:pt x="3865" y="87111"/>
                  <a:pt x="3865" y="87111"/>
                </a:cubicBezTo>
                <a:cubicBezTo>
                  <a:pt x="3865" y="87111"/>
                  <a:pt x="3865" y="87111"/>
                  <a:pt x="3865" y="87111"/>
                </a:cubicBezTo>
                <a:cubicBezTo>
                  <a:pt x="3865" y="87111"/>
                  <a:pt x="3865" y="87288"/>
                  <a:pt x="3519" y="87288"/>
                </a:cubicBezTo>
                <a:cubicBezTo>
                  <a:pt x="3168" y="87650"/>
                  <a:pt x="2478" y="88194"/>
                  <a:pt x="3168" y="88733"/>
                </a:cubicBezTo>
                <a:cubicBezTo>
                  <a:pt x="3519" y="88916"/>
                  <a:pt x="3865" y="89094"/>
                  <a:pt x="4555" y="89277"/>
                </a:cubicBezTo>
                <a:cubicBezTo>
                  <a:pt x="3865" y="89638"/>
                  <a:pt x="3865" y="90361"/>
                  <a:pt x="4210" y="90544"/>
                </a:cubicBezTo>
                <a:cubicBezTo>
                  <a:pt x="4555" y="91266"/>
                  <a:pt x="5597" y="91627"/>
                  <a:pt x="6638" y="91988"/>
                </a:cubicBezTo>
                <a:cubicBezTo>
                  <a:pt x="6983" y="92166"/>
                  <a:pt x="6983" y="92166"/>
                  <a:pt x="6983" y="92166"/>
                </a:cubicBezTo>
                <a:cubicBezTo>
                  <a:pt x="7329" y="92350"/>
                  <a:pt x="7679" y="92350"/>
                  <a:pt x="8025" y="92711"/>
                </a:cubicBezTo>
                <a:cubicBezTo>
                  <a:pt x="8025" y="92711"/>
                  <a:pt x="8370" y="92888"/>
                  <a:pt x="8370" y="93072"/>
                </a:cubicBezTo>
                <a:cubicBezTo>
                  <a:pt x="8715" y="93072"/>
                  <a:pt x="8715" y="93255"/>
                  <a:pt x="8715" y="93255"/>
                </a:cubicBezTo>
                <a:cubicBezTo>
                  <a:pt x="9066" y="93255"/>
                  <a:pt x="8715" y="93433"/>
                  <a:pt x="8715" y="93616"/>
                </a:cubicBezTo>
                <a:cubicBezTo>
                  <a:pt x="8370" y="93794"/>
                  <a:pt x="8370" y="93794"/>
                  <a:pt x="8025" y="93977"/>
                </a:cubicBezTo>
                <a:cubicBezTo>
                  <a:pt x="8025" y="94155"/>
                  <a:pt x="8025" y="94155"/>
                  <a:pt x="8025" y="94338"/>
                </a:cubicBezTo>
                <a:cubicBezTo>
                  <a:pt x="7679" y="94516"/>
                  <a:pt x="7329" y="94877"/>
                  <a:pt x="7329" y="95238"/>
                </a:cubicBezTo>
                <a:cubicBezTo>
                  <a:pt x="7329" y="95783"/>
                  <a:pt x="8370" y="96327"/>
                  <a:pt x="9066" y="96688"/>
                </a:cubicBezTo>
                <a:cubicBezTo>
                  <a:pt x="9411" y="96688"/>
                  <a:pt x="9757" y="96688"/>
                  <a:pt x="10102" y="96866"/>
                </a:cubicBezTo>
                <a:cubicBezTo>
                  <a:pt x="10453" y="96866"/>
                  <a:pt x="10453" y="96866"/>
                  <a:pt x="10453" y="96866"/>
                </a:cubicBezTo>
                <a:cubicBezTo>
                  <a:pt x="10453" y="96866"/>
                  <a:pt x="10798" y="96866"/>
                  <a:pt x="10798" y="96866"/>
                </a:cubicBezTo>
                <a:cubicBezTo>
                  <a:pt x="11144" y="97050"/>
                  <a:pt x="11144" y="97050"/>
                  <a:pt x="11489" y="97050"/>
                </a:cubicBezTo>
                <a:cubicBezTo>
                  <a:pt x="11840" y="97050"/>
                  <a:pt x="12185" y="97227"/>
                  <a:pt x="12185" y="97227"/>
                </a:cubicBezTo>
                <a:cubicBezTo>
                  <a:pt x="12530" y="97227"/>
                  <a:pt x="12530" y="97227"/>
                  <a:pt x="12530" y="97227"/>
                </a:cubicBezTo>
                <a:cubicBezTo>
                  <a:pt x="12185" y="97227"/>
                  <a:pt x="11840" y="97227"/>
                  <a:pt x="11144" y="97411"/>
                </a:cubicBezTo>
                <a:cubicBezTo>
                  <a:pt x="11144" y="97411"/>
                  <a:pt x="11144" y="97411"/>
                  <a:pt x="11144" y="97411"/>
                </a:cubicBezTo>
                <a:cubicBezTo>
                  <a:pt x="10453" y="97588"/>
                  <a:pt x="9411" y="97772"/>
                  <a:pt x="9757" y="98672"/>
                </a:cubicBezTo>
                <a:cubicBezTo>
                  <a:pt x="9757" y="98855"/>
                  <a:pt x="10102" y="99038"/>
                  <a:pt x="10453" y="99216"/>
                </a:cubicBezTo>
                <a:cubicBezTo>
                  <a:pt x="10453" y="99400"/>
                  <a:pt x="10798" y="99400"/>
                  <a:pt x="11144" y="99400"/>
                </a:cubicBezTo>
                <a:cubicBezTo>
                  <a:pt x="11489" y="101022"/>
                  <a:pt x="13226" y="102288"/>
                  <a:pt x="14958" y="103372"/>
                </a:cubicBezTo>
                <a:cubicBezTo>
                  <a:pt x="15649" y="103916"/>
                  <a:pt x="15649" y="103916"/>
                  <a:pt x="15649" y="103916"/>
                </a:cubicBezTo>
                <a:cubicBezTo>
                  <a:pt x="16690" y="104638"/>
                  <a:pt x="18422" y="105361"/>
                  <a:pt x="20851" y="105361"/>
                </a:cubicBezTo>
                <a:cubicBezTo>
                  <a:pt x="20851" y="105361"/>
                  <a:pt x="21196" y="105361"/>
                  <a:pt x="21196" y="105361"/>
                </a:cubicBezTo>
                <a:cubicBezTo>
                  <a:pt x="22237" y="105361"/>
                  <a:pt x="22934" y="105183"/>
                  <a:pt x="23624" y="104816"/>
                </a:cubicBezTo>
                <a:cubicBezTo>
                  <a:pt x="24666" y="103916"/>
                  <a:pt x="24320" y="103011"/>
                  <a:pt x="24320" y="102111"/>
                </a:cubicBezTo>
                <a:cubicBezTo>
                  <a:pt x="24320" y="101927"/>
                  <a:pt x="24320" y="101927"/>
                  <a:pt x="24320" y="101927"/>
                </a:cubicBezTo>
                <a:cubicBezTo>
                  <a:pt x="23969" y="101205"/>
                  <a:pt x="23969" y="101205"/>
                  <a:pt x="23969" y="101205"/>
                </a:cubicBezTo>
                <a:cubicBezTo>
                  <a:pt x="23624" y="99577"/>
                  <a:pt x="23279" y="97950"/>
                  <a:pt x="21547" y="96327"/>
                </a:cubicBezTo>
                <a:cubicBezTo>
                  <a:pt x="19809" y="94516"/>
                  <a:pt x="19809" y="93433"/>
                  <a:pt x="19809" y="91444"/>
                </a:cubicBezTo>
                <a:cubicBezTo>
                  <a:pt x="19809" y="91083"/>
                  <a:pt x="19809" y="90722"/>
                  <a:pt x="19809" y="90544"/>
                </a:cubicBezTo>
                <a:cubicBezTo>
                  <a:pt x="19809" y="90000"/>
                  <a:pt x="19809" y="89638"/>
                  <a:pt x="19809" y="89455"/>
                </a:cubicBezTo>
                <a:cubicBezTo>
                  <a:pt x="20160" y="89094"/>
                  <a:pt x="20160" y="89094"/>
                  <a:pt x="20160" y="89094"/>
                </a:cubicBezTo>
                <a:cubicBezTo>
                  <a:pt x="20160" y="88733"/>
                  <a:pt x="20160" y="88372"/>
                  <a:pt x="20160" y="87833"/>
                </a:cubicBezTo>
                <a:cubicBezTo>
                  <a:pt x="20160" y="87472"/>
                  <a:pt x="19464" y="87111"/>
                  <a:pt x="19119" y="86927"/>
                </a:cubicBezTo>
                <a:cubicBezTo>
                  <a:pt x="19119" y="86927"/>
                  <a:pt x="19119" y="86927"/>
                  <a:pt x="19119" y="86744"/>
                </a:cubicBezTo>
                <a:cubicBezTo>
                  <a:pt x="19464" y="86927"/>
                  <a:pt x="19809" y="86927"/>
                  <a:pt x="20160" y="86927"/>
                </a:cubicBezTo>
                <a:cubicBezTo>
                  <a:pt x="20160" y="86927"/>
                  <a:pt x="20505" y="86927"/>
                  <a:pt x="20505" y="86927"/>
                </a:cubicBezTo>
                <a:cubicBezTo>
                  <a:pt x="20851" y="86927"/>
                  <a:pt x="20851" y="86927"/>
                  <a:pt x="21196" y="86927"/>
                </a:cubicBezTo>
                <a:cubicBezTo>
                  <a:pt x="21196" y="87288"/>
                  <a:pt x="21547" y="87650"/>
                  <a:pt x="21892" y="88011"/>
                </a:cubicBezTo>
                <a:cubicBezTo>
                  <a:pt x="21892" y="88011"/>
                  <a:pt x="21892" y="88011"/>
                  <a:pt x="21892" y="88011"/>
                </a:cubicBezTo>
                <a:cubicBezTo>
                  <a:pt x="21196" y="88011"/>
                  <a:pt x="20851" y="88194"/>
                  <a:pt x="20505" y="88372"/>
                </a:cubicBezTo>
                <a:cubicBezTo>
                  <a:pt x="19809" y="88733"/>
                  <a:pt x="20160" y="89094"/>
                  <a:pt x="20505" y="89277"/>
                </a:cubicBezTo>
                <a:cubicBezTo>
                  <a:pt x="20505" y="89455"/>
                  <a:pt x="20505" y="89455"/>
                  <a:pt x="20505" y="89455"/>
                </a:cubicBezTo>
                <a:cubicBezTo>
                  <a:pt x="20505" y="89638"/>
                  <a:pt x="20505" y="89638"/>
                  <a:pt x="20505" y="89816"/>
                </a:cubicBezTo>
                <a:cubicBezTo>
                  <a:pt x="20160" y="90000"/>
                  <a:pt x="19809" y="90361"/>
                  <a:pt x="20160" y="90722"/>
                </a:cubicBezTo>
                <a:cubicBezTo>
                  <a:pt x="20160" y="91083"/>
                  <a:pt x="20505" y="91083"/>
                  <a:pt x="21196" y="91266"/>
                </a:cubicBezTo>
                <a:cubicBezTo>
                  <a:pt x="21196" y="91266"/>
                  <a:pt x="21196" y="91266"/>
                  <a:pt x="21547" y="91266"/>
                </a:cubicBezTo>
                <a:cubicBezTo>
                  <a:pt x="21547" y="91266"/>
                  <a:pt x="21547" y="91266"/>
                  <a:pt x="21547" y="91266"/>
                </a:cubicBezTo>
                <a:cubicBezTo>
                  <a:pt x="21196" y="91627"/>
                  <a:pt x="21196" y="91988"/>
                  <a:pt x="21196" y="92166"/>
                </a:cubicBezTo>
                <a:cubicBezTo>
                  <a:pt x="21196" y="92350"/>
                  <a:pt x="21196" y="92350"/>
                  <a:pt x="21196" y="92527"/>
                </a:cubicBezTo>
                <a:cubicBezTo>
                  <a:pt x="21196" y="92527"/>
                  <a:pt x="21196" y="92527"/>
                  <a:pt x="21196" y="92527"/>
                </a:cubicBezTo>
                <a:cubicBezTo>
                  <a:pt x="21196" y="93072"/>
                  <a:pt x="21196" y="93255"/>
                  <a:pt x="21892" y="93794"/>
                </a:cubicBezTo>
                <a:cubicBezTo>
                  <a:pt x="21892" y="93794"/>
                  <a:pt x="21892" y="93794"/>
                  <a:pt x="21892" y="93977"/>
                </a:cubicBezTo>
                <a:cubicBezTo>
                  <a:pt x="22237" y="94155"/>
                  <a:pt x="22237" y="94338"/>
                  <a:pt x="22583" y="94338"/>
                </a:cubicBezTo>
                <a:cubicBezTo>
                  <a:pt x="23279" y="94700"/>
                  <a:pt x="23969" y="94700"/>
                  <a:pt x="24320" y="94700"/>
                </a:cubicBezTo>
                <a:cubicBezTo>
                  <a:pt x="24320" y="94700"/>
                  <a:pt x="24320" y="94700"/>
                  <a:pt x="24666" y="94700"/>
                </a:cubicBezTo>
                <a:cubicBezTo>
                  <a:pt x="23969" y="95061"/>
                  <a:pt x="23624" y="95783"/>
                  <a:pt x="23969" y="96505"/>
                </a:cubicBezTo>
                <a:cubicBezTo>
                  <a:pt x="24320" y="96866"/>
                  <a:pt x="24666" y="97050"/>
                  <a:pt x="25011" y="97227"/>
                </a:cubicBezTo>
                <a:cubicBezTo>
                  <a:pt x="25356" y="97411"/>
                  <a:pt x="25356" y="97411"/>
                  <a:pt x="25356" y="97411"/>
                </a:cubicBezTo>
                <a:cubicBezTo>
                  <a:pt x="25356" y="97411"/>
                  <a:pt x="25356" y="97588"/>
                  <a:pt x="25707" y="97588"/>
                </a:cubicBezTo>
                <a:cubicBezTo>
                  <a:pt x="25707" y="97772"/>
                  <a:pt x="26052" y="97950"/>
                  <a:pt x="26398" y="98133"/>
                </a:cubicBezTo>
                <a:cubicBezTo>
                  <a:pt x="26398" y="98133"/>
                  <a:pt x="27439" y="98494"/>
                  <a:pt x="28130" y="98494"/>
                </a:cubicBezTo>
                <a:cubicBezTo>
                  <a:pt x="28480" y="98494"/>
                  <a:pt x="28480" y="98494"/>
                  <a:pt x="28480" y="98494"/>
                </a:cubicBezTo>
                <a:cubicBezTo>
                  <a:pt x="28480" y="98494"/>
                  <a:pt x="28480" y="98672"/>
                  <a:pt x="28480" y="98672"/>
                </a:cubicBezTo>
                <a:cubicBezTo>
                  <a:pt x="28130" y="99216"/>
                  <a:pt x="28130" y="99577"/>
                  <a:pt x="28130" y="99938"/>
                </a:cubicBezTo>
                <a:cubicBezTo>
                  <a:pt x="28130" y="100483"/>
                  <a:pt x="28130" y="100483"/>
                  <a:pt x="28130" y="100483"/>
                </a:cubicBezTo>
                <a:cubicBezTo>
                  <a:pt x="28480" y="101022"/>
                  <a:pt x="28480" y="101022"/>
                  <a:pt x="28480" y="101022"/>
                </a:cubicBezTo>
                <a:cubicBezTo>
                  <a:pt x="28826" y="101022"/>
                  <a:pt x="28826" y="101022"/>
                  <a:pt x="28826" y="101022"/>
                </a:cubicBezTo>
                <a:cubicBezTo>
                  <a:pt x="29171" y="101383"/>
                  <a:pt x="43038" y="108794"/>
                  <a:pt x="98157" y="119638"/>
                </a:cubicBezTo>
                <a:cubicBezTo>
                  <a:pt x="100240" y="120000"/>
                  <a:pt x="100240" y="120000"/>
                  <a:pt x="100240" y="120000"/>
                </a:cubicBezTo>
                <a:cubicBezTo>
                  <a:pt x="99544" y="118916"/>
                  <a:pt x="99544" y="118916"/>
                  <a:pt x="99544" y="118916"/>
                </a:cubicBezTo>
                <a:cubicBezTo>
                  <a:pt x="99544" y="118733"/>
                  <a:pt x="99198" y="118555"/>
                  <a:pt x="99198" y="118372"/>
                </a:cubicBezTo>
                <a:cubicBezTo>
                  <a:pt x="98508" y="116566"/>
                  <a:pt x="99198" y="115300"/>
                  <a:pt x="100240" y="113672"/>
                </a:cubicBezTo>
                <a:cubicBezTo>
                  <a:pt x="100585" y="113311"/>
                  <a:pt x="100930" y="112950"/>
                  <a:pt x="100930" y="112588"/>
                </a:cubicBezTo>
                <a:cubicBezTo>
                  <a:pt x="101627" y="111327"/>
                  <a:pt x="103013" y="109516"/>
                  <a:pt x="101972" y="108255"/>
                </a:cubicBezTo>
                <a:cubicBezTo>
                  <a:pt x="101281" y="107527"/>
                  <a:pt x="100930" y="107166"/>
                  <a:pt x="100240" y="106627"/>
                </a:cubicBezTo>
                <a:cubicBezTo>
                  <a:pt x="99198" y="105905"/>
                  <a:pt x="98508" y="105183"/>
                  <a:pt x="98157" y="104094"/>
                </a:cubicBezTo>
                <a:cubicBezTo>
                  <a:pt x="98157" y="103733"/>
                  <a:pt x="97812" y="103555"/>
                  <a:pt x="97812" y="103194"/>
                </a:cubicBezTo>
                <a:cubicBezTo>
                  <a:pt x="97466" y="101927"/>
                  <a:pt x="96770" y="100483"/>
                  <a:pt x="95734" y="99577"/>
                </a:cubicBezTo>
                <a:cubicBezTo>
                  <a:pt x="95038" y="98855"/>
                  <a:pt x="94348" y="98494"/>
                  <a:pt x="93997" y="98133"/>
                </a:cubicBezTo>
                <a:cubicBezTo>
                  <a:pt x="92961" y="97588"/>
                  <a:pt x="92265" y="97227"/>
                  <a:pt x="92610" y="95783"/>
                </a:cubicBezTo>
                <a:cubicBezTo>
                  <a:pt x="92610" y="95422"/>
                  <a:pt x="92610" y="95422"/>
                  <a:pt x="92610" y="95422"/>
                </a:cubicBezTo>
                <a:cubicBezTo>
                  <a:pt x="92610" y="93977"/>
                  <a:pt x="92961" y="91988"/>
                  <a:pt x="90533" y="91266"/>
                </a:cubicBezTo>
                <a:cubicBezTo>
                  <a:pt x="89837" y="91083"/>
                  <a:pt x="89491" y="90905"/>
                  <a:pt x="89146" y="90905"/>
                </a:cubicBezTo>
                <a:cubicBezTo>
                  <a:pt x="88105" y="90905"/>
                  <a:pt x="87759" y="90905"/>
                  <a:pt x="87414" y="90000"/>
                </a:cubicBezTo>
                <a:cubicBezTo>
                  <a:pt x="87414" y="89455"/>
                  <a:pt x="87414" y="89094"/>
                  <a:pt x="87414" y="88555"/>
                </a:cubicBezTo>
                <a:cubicBezTo>
                  <a:pt x="87414" y="88194"/>
                  <a:pt x="87414" y="87833"/>
                  <a:pt x="87063" y="87472"/>
                </a:cubicBezTo>
                <a:cubicBezTo>
                  <a:pt x="87063" y="86927"/>
                  <a:pt x="87063" y="86927"/>
                  <a:pt x="87063" y="86927"/>
                </a:cubicBezTo>
                <a:cubicBezTo>
                  <a:pt x="86718" y="85483"/>
                  <a:pt x="86373" y="83855"/>
                  <a:pt x="84290" y="83133"/>
                </a:cubicBezTo>
                <a:cubicBezTo>
                  <a:pt x="83599" y="82772"/>
                  <a:pt x="83254" y="82772"/>
                  <a:pt x="82903" y="82588"/>
                </a:cubicBezTo>
                <a:cubicBezTo>
                  <a:pt x="82212" y="82411"/>
                  <a:pt x="81516" y="82411"/>
                  <a:pt x="81171" y="81866"/>
                </a:cubicBezTo>
                <a:cubicBezTo>
                  <a:pt x="79439" y="80238"/>
                  <a:pt x="82903" y="76805"/>
                  <a:pt x="86373" y="73733"/>
                </a:cubicBezTo>
                <a:cubicBezTo>
                  <a:pt x="87063" y="73372"/>
                  <a:pt x="87414" y="73011"/>
                  <a:pt x="87759" y="72650"/>
                </a:cubicBezTo>
                <a:cubicBezTo>
                  <a:pt x="92265" y="68311"/>
                  <a:pt x="96770" y="63794"/>
                  <a:pt x="100585" y="59455"/>
                </a:cubicBezTo>
                <a:cubicBezTo>
                  <a:pt x="100930" y="59277"/>
                  <a:pt x="100930" y="59277"/>
                  <a:pt x="100930" y="59277"/>
                </a:cubicBezTo>
                <a:cubicBezTo>
                  <a:pt x="103359" y="56566"/>
                  <a:pt x="105787" y="54216"/>
                  <a:pt x="107864" y="51866"/>
                </a:cubicBezTo>
                <a:cubicBezTo>
                  <a:pt x="109947" y="50061"/>
                  <a:pt x="111334" y="48255"/>
                  <a:pt x="113066" y="46444"/>
                </a:cubicBezTo>
                <a:cubicBezTo>
                  <a:pt x="113411" y="46083"/>
                  <a:pt x="113411" y="46083"/>
                  <a:pt x="113411" y="46083"/>
                </a:cubicBezTo>
                <a:cubicBezTo>
                  <a:pt x="115494" y="44094"/>
                  <a:pt x="117571" y="41927"/>
                  <a:pt x="119654" y="39761"/>
                </a:cubicBezTo>
                <a:cubicBezTo>
                  <a:pt x="120000" y="39400"/>
                  <a:pt x="120000" y="39400"/>
                  <a:pt x="120000" y="39400"/>
                </a:cubicBezTo>
                <a:lnTo>
                  <a:pt x="119309" y="39038"/>
                </a:lnTo>
                <a:close/>
                <a:moveTo>
                  <a:pt x="23624" y="90000"/>
                </a:moveTo>
                <a:cubicBezTo>
                  <a:pt x="23624" y="89816"/>
                  <a:pt x="23624" y="89638"/>
                  <a:pt x="23969" y="89455"/>
                </a:cubicBezTo>
                <a:cubicBezTo>
                  <a:pt x="24320" y="89638"/>
                  <a:pt x="24320" y="89638"/>
                  <a:pt x="24320" y="89816"/>
                </a:cubicBezTo>
                <a:cubicBezTo>
                  <a:pt x="24320" y="90183"/>
                  <a:pt x="24320" y="90183"/>
                  <a:pt x="23969" y="90361"/>
                </a:cubicBezTo>
                <a:cubicBezTo>
                  <a:pt x="23969" y="90361"/>
                  <a:pt x="23624" y="90361"/>
                  <a:pt x="23279" y="90544"/>
                </a:cubicBezTo>
                <a:cubicBezTo>
                  <a:pt x="23279" y="90544"/>
                  <a:pt x="23279" y="90544"/>
                  <a:pt x="23279" y="90544"/>
                </a:cubicBezTo>
                <a:cubicBezTo>
                  <a:pt x="23624" y="90361"/>
                  <a:pt x="23624" y="90183"/>
                  <a:pt x="23624" y="90000"/>
                </a:cubicBezTo>
                <a:close/>
                <a:moveTo>
                  <a:pt x="15304" y="84038"/>
                </a:moveTo>
                <a:cubicBezTo>
                  <a:pt x="15649" y="84038"/>
                  <a:pt x="15649" y="84038"/>
                  <a:pt x="16000" y="84038"/>
                </a:cubicBezTo>
                <a:cubicBezTo>
                  <a:pt x="16000" y="84038"/>
                  <a:pt x="16000" y="84038"/>
                  <a:pt x="16000" y="84038"/>
                </a:cubicBezTo>
                <a:cubicBezTo>
                  <a:pt x="16345" y="84038"/>
                  <a:pt x="16345" y="84038"/>
                  <a:pt x="16345" y="84038"/>
                </a:cubicBezTo>
                <a:cubicBezTo>
                  <a:pt x="16345" y="84038"/>
                  <a:pt x="16690" y="84038"/>
                  <a:pt x="16690" y="84038"/>
                </a:cubicBezTo>
                <a:cubicBezTo>
                  <a:pt x="16690" y="84216"/>
                  <a:pt x="16345" y="84400"/>
                  <a:pt x="16345" y="84761"/>
                </a:cubicBezTo>
                <a:cubicBezTo>
                  <a:pt x="16345" y="84761"/>
                  <a:pt x="16345" y="84761"/>
                  <a:pt x="16345" y="84761"/>
                </a:cubicBezTo>
                <a:cubicBezTo>
                  <a:pt x="15649" y="84577"/>
                  <a:pt x="15304" y="84400"/>
                  <a:pt x="14958" y="84038"/>
                </a:cubicBezTo>
                <a:cubicBezTo>
                  <a:pt x="14958" y="84038"/>
                  <a:pt x="14958" y="84038"/>
                  <a:pt x="15304" y="84038"/>
                </a:cubicBezTo>
                <a:cubicBezTo>
                  <a:pt x="15304" y="84038"/>
                  <a:pt x="15304" y="84038"/>
                  <a:pt x="15304" y="84038"/>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8" name="Shape 278"/>
          <p:cNvSpPr/>
          <p:nvPr/>
        </p:nvSpPr>
        <p:spPr>
          <a:xfrm>
            <a:off x="5167262" y="2004829"/>
            <a:ext cx="92100" cy="237600"/>
          </a:xfrm>
          <a:custGeom>
            <a:avLst/>
            <a:gdLst/>
            <a:ahLst/>
            <a:cxnLst/>
            <a:rect l="0" t="0" r="0" b="0"/>
            <a:pathLst>
              <a:path w="120000" h="120000" extrusionOk="0">
                <a:moveTo>
                  <a:pt x="73730" y="49788"/>
                </a:moveTo>
                <a:cubicBezTo>
                  <a:pt x="81895" y="49788"/>
                  <a:pt x="84617" y="45955"/>
                  <a:pt x="87339" y="44683"/>
                </a:cubicBezTo>
                <a:cubicBezTo>
                  <a:pt x="87339" y="44683"/>
                  <a:pt x="90060" y="43405"/>
                  <a:pt x="90060" y="43405"/>
                </a:cubicBezTo>
                <a:cubicBezTo>
                  <a:pt x="92782" y="42127"/>
                  <a:pt x="95504" y="42127"/>
                  <a:pt x="95504" y="39572"/>
                </a:cubicBezTo>
                <a:cubicBezTo>
                  <a:pt x="103669" y="39572"/>
                  <a:pt x="117278" y="37022"/>
                  <a:pt x="120000" y="33188"/>
                </a:cubicBezTo>
                <a:cubicBezTo>
                  <a:pt x="120000" y="29361"/>
                  <a:pt x="120000" y="26811"/>
                  <a:pt x="114556" y="24255"/>
                </a:cubicBezTo>
                <a:cubicBezTo>
                  <a:pt x="111834" y="22977"/>
                  <a:pt x="106391" y="21700"/>
                  <a:pt x="100947" y="20427"/>
                </a:cubicBezTo>
                <a:cubicBezTo>
                  <a:pt x="98226" y="17872"/>
                  <a:pt x="95504" y="15316"/>
                  <a:pt x="87339" y="14044"/>
                </a:cubicBezTo>
                <a:cubicBezTo>
                  <a:pt x="81895" y="12766"/>
                  <a:pt x="81895" y="12766"/>
                  <a:pt x="81895" y="11488"/>
                </a:cubicBezTo>
                <a:cubicBezTo>
                  <a:pt x="79174" y="6383"/>
                  <a:pt x="68287" y="0"/>
                  <a:pt x="54678" y="0"/>
                </a:cubicBezTo>
                <a:cubicBezTo>
                  <a:pt x="51956" y="0"/>
                  <a:pt x="49234" y="1277"/>
                  <a:pt x="46513" y="1277"/>
                </a:cubicBezTo>
                <a:cubicBezTo>
                  <a:pt x="41069" y="2555"/>
                  <a:pt x="38348" y="5105"/>
                  <a:pt x="35626" y="6383"/>
                </a:cubicBezTo>
                <a:cubicBezTo>
                  <a:pt x="32904" y="6383"/>
                  <a:pt x="32904" y="7661"/>
                  <a:pt x="30182" y="7661"/>
                </a:cubicBezTo>
                <a:cubicBezTo>
                  <a:pt x="30182" y="8938"/>
                  <a:pt x="30182" y="8938"/>
                  <a:pt x="30182" y="8938"/>
                </a:cubicBezTo>
                <a:cubicBezTo>
                  <a:pt x="27461" y="10211"/>
                  <a:pt x="22017" y="12766"/>
                  <a:pt x="19295" y="15316"/>
                </a:cubicBezTo>
                <a:cubicBezTo>
                  <a:pt x="16574" y="19150"/>
                  <a:pt x="16574" y="22977"/>
                  <a:pt x="16574" y="25533"/>
                </a:cubicBezTo>
                <a:cubicBezTo>
                  <a:pt x="16574" y="29361"/>
                  <a:pt x="16574" y="31916"/>
                  <a:pt x="16574" y="34466"/>
                </a:cubicBezTo>
                <a:cubicBezTo>
                  <a:pt x="13852" y="34466"/>
                  <a:pt x="13852" y="34466"/>
                  <a:pt x="13852" y="34466"/>
                </a:cubicBezTo>
                <a:cubicBezTo>
                  <a:pt x="13852" y="38300"/>
                  <a:pt x="11130" y="40850"/>
                  <a:pt x="11130" y="44683"/>
                </a:cubicBezTo>
                <a:cubicBezTo>
                  <a:pt x="13852" y="47233"/>
                  <a:pt x="13852" y="49788"/>
                  <a:pt x="13852" y="51061"/>
                </a:cubicBezTo>
                <a:cubicBezTo>
                  <a:pt x="13852" y="51061"/>
                  <a:pt x="11130" y="51061"/>
                  <a:pt x="11130" y="51061"/>
                </a:cubicBezTo>
                <a:cubicBezTo>
                  <a:pt x="5687" y="51061"/>
                  <a:pt x="5687" y="51061"/>
                  <a:pt x="5687" y="51061"/>
                </a:cubicBezTo>
                <a:cubicBezTo>
                  <a:pt x="2965" y="53616"/>
                  <a:pt x="2965" y="53616"/>
                  <a:pt x="2965" y="53616"/>
                </a:cubicBezTo>
                <a:cubicBezTo>
                  <a:pt x="2965" y="53616"/>
                  <a:pt x="2965" y="54894"/>
                  <a:pt x="2965" y="54894"/>
                </a:cubicBezTo>
                <a:cubicBezTo>
                  <a:pt x="2965" y="54894"/>
                  <a:pt x="2965" y="57444"/>
                  <a:pt x="2965" y="58722"/>
                </a:cubicBezTo>
                <a:cubicBezTo>
                  <a:pt x="2965" y="58722"/>
                  <a:pt x="2965" y="58722"/>
                  <a:pt x="2965" y="58722"/>
                </a:cubicBezTo>
                <a:cubicBezTo>
                  <a:pt x="2965" y="58722"/>
                  <a:pt x="2965" y="58722"/>
                  <a:pt x="2965" y="58722"/>
                </a:cubicBezTo>
                <a:cubicBezTo>
                  <a:pt x="243" y="65105"/>
                  <a:pt x="243" y="65105"/>
                  <a:pt x="243" y="65105"/>
                </a:cubicBezTo>
                <a:cubicBezTo>
                  <a:pt x="243" y="66383"/>
                  <a:pt x="243" y="67661"/>
                  <a:pt x="243" y="68938"/>
                </a:cubicBezTo>
                <a:cubicBezTo>
                  <a:pt x="2965" y="71488"/>
                  <a:pt x="5687" y="72766"/>
                  <a:pt x="5687" y="72766"/>
                </a:cubicBezTo>
                <a:cubicBezTo>
                  <a:pt x="5687" y="74044"/>
                  <a:pt x="5687" y="74044"/>
                  <a:pt x="5687" y="74044"/>
                </a:cubicBezTo>
                <a:cubicBezTo>
                  <a:pt x="5687" y="75316"/>
                  <a:pt x="5687" y="75316"/>
                  <a:pt x="5687" y="75316"/>
                </a:cubicBezTo>
                <a:cubicBezTo>
                  <a:pt x="2965" y="75316"/>
                  <a:pt x="2965" y="76594"/>
                  <a:pt x="2965" y="77872"/>
                </a:cubicBezTo>
                <a:cubicBezTo>
                  <a:pt x="-2477" y="82977"/>
                  <a:pt x="243" y="91916"/>
                  <a:pt x="5687" y="95744"/>
                </a:cubicBezTo>
                <a:cubicBezTo>
                  <a:pt x="5687" y="97022"/>
                  <a:pt x="5687" y="97022"/>
                  <a:pt x="5687" y="97022"/>
                </a:cubicBezTo>
                <a:cubicBezTo>
                  <a:pt x="5687" y="97022"/>
                  <a:pt x="5687" y="97022"/>
                  <a:pt x="5687" y="97022"/>
                </a:cubicBezTo>
                <a:cubicBezTo>
                  <a:pt x="2965" y="99572"/>
                  <a:pt x="2965" y="99572"/>
                  <a:pt x="2965" y="99572"/>
                </a:cubicBezTo>
                <a:cubicBezTo>
                  <a:pt x="243" y="103405"/>
                  <a:pt x="243" y="105955"/>
                  <a:pt x="2965" y="107233"/>
                </a:cubicBezTo>
                <a:cubicBezTo>
                  <a:pt x="2965" y="108511"/>
                  <a:pt x="2965" y="108511"/>
                  <a:pt x="2965" y="108511"/>
                </a:cubicBezTo>
                <a:cubicBezTo>
                  <a:pt x="2965" y="109788"/>
                  <a:pt x="2965" y="109788"/>
                  <a:pt x="2965" y="109788"/>
                </a:cubicBezTo>
                <a:cubicBezTo>
                  <a:pt x="5687" y="112338"/>
                  <a:pt x="5687" y="114894"/>
                  <a:pt x="13852" y="116172"/>
                </a:cubicBezTo>
                <a:cubicBezTo>
                  <a:pt x="16574" y="120000"/>
                  <a:pt x="19295" y="120000"/>
                  <a:pt x="24739" y="120000"/>
                </a:cubicBezTo>
                <a:cubicBezTo>
                  <a:pt x="24739" y="120000"/>
                  <a:pt x="24739" y="120000"/>
                  <a:pt x="24739" y="120000"/>
                </a:cubicBezTo>
                <a:cubicBezTo>
                  <a:pt x="30182" y="120000"/>
                  <a:pt x="32904" y="118722"/>
                  <a:pt x="35626" y="117444"/>
                </a:cubicBezTo>
                <a:cubicBezTo>
                  <a:pt x="41069" y="113616"/>
                  <a:pt x="35626" y="108511"/>
                  <a:pt x="32904" y="105955"/>
                </a:cubicBezTo>
                <a:cubicBezTo>
                  <a:pt x="32904" y="105955"/>
                  <a:pt x="32904" y="105955"/>
                  <a:pt x="32904" y="104683"/>
                </a:cubicBezTo>
                <a:cubicBezTo>
                  <a:pt x="30182" y="104683"/>
                  <a:pt x="30182" y="104683"/>
                  <a:pt x="30182" y="104683"/>
                </a:cubicBezTo>
                <a:cubicBezTo>
                  <a:pt x="30182" y="104683"/>
                  <a:pt x="32904" y="104683"/>
                  <a:pt x="32904" y="104683"/>
                </a:cubicBezTo>
                <a:cubicBezTo>
                  <a:pt x="38348" y="99572"/>
                  <a:pt x="32904" y="95744"/>
                  <a:pt x="32904" y="91916"/>
                </a:cubicBezTo>
                <a:cubicBezTo>
                  <a:pt x="30182" y="90638"/>
                  <a:pt x="30182" y="89361"/>
                  <a:pt x="30182" y="88083"/>
                </a:cubicBezTo>
                <a:cubicBezTo>
                  <a:pt x="30182" y="86811"/>
                  <a:pt x="30182" y="86811"/>
                  <a:pt x="32904" y="85533"/>
                </a:cubicBezTo>
                <a:cubicBezTo>
                  <a:pt x="32904" y="84255"/>
                  <a:pt x="35626" y="82977"/>
                  <a:pt x="35626" y="81700"/>
                </a:cubicBezTo>
                <a:cubicBezTo>
                  <a:pt x="38348" y="80427"/>
                  <a:pt x="41069" y="80427"/>
                  <a:pt x="43791" y="79150"/>
                </a:cubicBezTo>
                <a:cubicBezTo>
                  <a:pt x="43791" y="79150"/>
                  <a:pt x="46513" y="77872"/>
                  <a:pt x="46513" y="77872"/>
                </a:cubicBezTo>
                <a:cubicBezTo>
                  <a:pt x="46513" y="77872"/>
                  <a:pt x="46513" y="77872"/>
                  <a:pt x="49234" y="76594"/>
                </a:cubicBezTo>
                <a:cubicBezTo>
                  <a:pt x="51956" y="76594"/>
                  <a:pt x="54678" y="75316"/>
                  <a:pt x="54678" y="74044"/>
                </a:cubicBezTo>
                <a:cubicBezTo>
                  <a:pt x="60121" y="72766"/>
                  <a:pt x="57400" y="70211"/>
                  <a:pt x="57400" y="68938"/>
                </a:cubicBezTo>
                <a:cubicBezTo>
                  <a:pt x="60121" y="68938"/>
                  <a:pt x="60121" y="67661"/>
                  <a:pt x="62843" y="66383"/>
                </a:cubicBezTo>
                <a:cubicBezTo>
                  <a:pt x="62843" y="65105"/>
                  <a:pt x="62843" y="62555"/>
                  <a:pt x="62843" y="61277"/>
                </a:cubicBezTo>
                <a:cubicBezTo>
                  <a:pt x="62843" y="58722"/>
                  <a:pt x="62843" y="57444"/>
                  <a:pt x="60121" y="56172"/>
                </a:cubicBezTo>
                <a:cubicBezTo>
                  <a:pt x="62843" y="56172"/>
                  <a:pt x="65565" y="54894"/>
                  <a:pt x="65565" y="53616"/>
                </a:cubicBezTo>
                <a:cubicBezTo>
                  <a:pt x="68287" y="53616"/>
                  <a:pt x="68287" y="53616"/>
                  <a:pt x="68287" y="52338"/>
                </a:cubicBezTo>
                <a:cubicBezTo>
                  <a:pt x="68287" y="52338"/>
                  <a:pt x="68287" y="52338"/>
                  <a:pt x="68287" y="52338"/>
                </a:cubicBezTo>
                <a:cubicBezTo>
                  <a:pt x="71008" y="52338"/>
                  <a:pt x="71008" y="51061"/>
                  <a:pt x="73730" y="49788"/>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9" name="Shape 279"/>
          <p:cNvSpPr/>
          <p:nvPr/>
        </p:nvSpPr>
        <p:spPr>
          <a:xfrm>
            <a:off x="8092208" y="2334017"/>
            <a:ext cx="311700" cy="326000"/>
          </a:xfrm>
          <a:custGeom>
            <a:avLst/>
            <a:gdLst/>
            <a:ahLst/>
            <a:cxnLst/>
            <a:rect l="0" t="0" r="0" b="0"/>
            <a:pathLst>
              <a:path w="120000" h="120000" extrusionOk="0">
                <a:moveTo>
                  <a:pt x="120000" y="53022"/>
                </a:moveTo>
                <a:cubicBezTo>
                  <a:pt x="119200" y="52094"/>
                  <a:pt x="119200" y="50233"/>
                  <a:pt x="117600" y="50233"/>
                </a:cubicBezTo>
                <a:cubicBezTo>
                  <a:pt x="116800" y="49300"/>
                  <a:pt x="116000" y="49300"/>
                  <a:pt x="115200" y="49300"/>
                </a:cubicBezTo>
                <a:cubicBezTo>
                  <a:pt x="115200" y="49300"/>
                  <a:pt x="114400" y="49300"/>
                  <a:pt x="113600" y="49300"/>
                </a:cubicBezTo>
                <a:cubicBezTo>
                  <a:pt x="113600" y="49300"/>
                  <a:pt x="113600" y="49300"/>
                  <a:pt x="113600" y="49300"/>
                </a:cubicBezTo>
                <a:cubicBezTo>
                  <a:pt x="112000" y="49300"/>
                  <a:pt x="112000" y="49300"/>
                  <a:pt x="112000" y="49300"/>
                </a:cubicBezTo>
                <a:cubicBezTo>
                  <a:pt x="111200" y="49300"/>
                  <a:pt x="109600" y="49300"/>
                  <a:pt x="108800" y="49300"/>
                </a:cubicBezTo>
                <a:cubicBezTo>
                  <a:pt x="108000" y="49300"/>
                  <a:pt x="108000" y="49300"/>
                  <a:pt x="108000" y="49300"/>
                </a:cubicBezTo>
                <a:cubicBezTo>
                  <a:pt x="107200" y="49300"/>
                  <a:pt x="106400" y="49300"/>
                  <a:pt x="105600" y="48372"/>
                </a:cubicBezTo>
                <a:cubicBezTo>
                  <a:pt x="105600" y="47444"/>
                  <a:pt x="104800" y="47444"/>
                  <a:pt x="104000" y="46511"/>
                </a:cubicBezTo>
                <a:cubicBezTo>
                  <a:pt x="104000" y="45583"/>
                  <a:pt x="103200" y="45583"/>
                  <a:pt x="102400" y="44650"/>
                </a:cubicBezTo>
                <a:cubicBezTo>
                  <a:pt x="102400" y="44650"/>
                  <a:pt x="101600" y="44650"/>
                  <a:pt x="101600" y="44650"/>
                </a:cubicBezTo>
                <a:cubicBezTo>
                  <a:pt x="101600" y="43722"/>
                  <a:pt x="100800" y="43722"/>
                  <a:pt x="100800" y="42788"/>
                </a:cubicBezTo>
                <a:cubicBezTo>
                  <a:pt x="100800" y="41861"/>
                  <a:pt x="100000" y="40927"/>
                  <a:pt x="98400" y="39072"/>
                </a:cubicBezTo>
                <a:cubicBezTo>
                  <a:pt x="97600" y="38138"/>
                  <a:pt x="96800" y="38138"/>
                  <a:pt x="96000" y="37211"/>
                </a:cubicBezTo>
                <a:cubicBezTo>
                  <a:pt x="94400" y="36277"/>
                  <a:pt x="93600" y="35350"/>
                  <a:pt x="92800" y="34416"/>
                </a:cubicBezTo>
                <a:cubicBezTo>
                  <a:pt x="92800" y="34416"/>
                  <a:pt x="92800" y="33488"/>
                  <a:pt x="92800" y="33488"/>
                </a:cubicBezTo>
                <a:cubicBezTo>
                  <a:pt x="92800" y="31627"/>
                  <a:pt x="92800" y="30700"/>
                  <a:pt x="92800" y="28838"/>
                </a:cubicBezTo>
                <a:cubicBezTo>
                  <a:pt x="92000" y="26977"/>
                  <a:pt x="90400" y="25116"/>
                  <a:pt x="88000" y="25116"/>
                </a:cubicBezTo>
                <a:cubicBezTo>
                  <a:pt x="86400" y="25116"/>
                  <a:pt x="84000" y="26044"/>
                  <a:pt x="81600" y="27905"/>
                </a:cubicBezTo>
                <a:cubicBezTo>
                  <a:pt x="81600" y="27905"/>
                  <a:pt x="81600" y="27905"/>
                  <a:pt x="81600" y="27905"/>
                </a:cubicBezTo>
                <a:cubicBezTo>
                  <a:pt x="82400" y="26977"/>
                  <a:pt x="82400" y="26977"/>
                  <a:pt x="82400" y="26977"/>
                </a:cubicBezTo>
                <a:cubicBezTo>
                  <a:pt x="84800" y="22327"/>
                  <a:pt x="85600" y="10233"/>
                  <a:pt x="83200" y="3722"/>
                </a:cubicBezTo>
                <a:cubicBezTo>
                  <a:pt x="81600" y="927"/>
                  <a:pt x="80000" y="0"/>
                  <a:pt x="76800" y="0"/>
                </a:cubicBezTo>
                <a:cubicBezTo>
                  <a:pt x="72000" y="0"/>
                  <a:pt x="68800" y="5583"/>
                  <a:pt x="67200" y="8372"/>
                </a:cubicBezTo>
                <a:cubicBezTo>
                  <a:pt x="67200" y="8372"/>
                  <a:pt x="66400" y="9300"/>
                  <a:pt x="66400" y="9300"/>
                </a:cubicBezTo>
                <a:cubicBezTo>
                  <a:pt x="66400" y="9300"/>
                  <a:pt x="66400" y="10233"/>
                  <a:pt x="66400" y="10233"/>
                </a:cubicBezTo>
                <a:cubicBezTo>
                  <a:pt x="65600" y="10233"/>
                  <a:pt x="65600" y="10233"/>
                  <a:pt x="65600" y="9300"/>
                </a:cubicBezTo>
                <a:cubicBezTo>
                  <a:pt x="64800" y="8372"/>
                  <a:pt x="64000" y="7444"/>
                  <a:pt x="63200" y="6511"/>
                </a:cubicBezTo>
                <a:cubicBezTo>
                  <a:pt x="61600" y="5583"/>
                  <a:pt x="60000" y="4650"/>
                  <a:pt x="58400" y="4650"/>
                </a:cubicBezTo>
                <a:cubicBezTo>
                  <a:pt x="57600" y="4650"/>
                  <a:pt x="56800" y="4650"/>
                  <a:pt x="56800" y="4650"/>
                </a:cubicBezTo>
                <a:cubicBezTo>
                  <a:pt x="56000" y="4650"/>
                  <a:pt x="55200" y="5583"/>
                  <a:pt x="55200" y="5583"/>
                </a:cubicBezTo>
                <a:cubicBezTo>
                  <a:pt x="54400" y="5583"/>
                  <a:pt x="54400" y="5583"/>
                  <a:pt x="54400" y="5583"/>
                </a:cubicBezTo>
                <a:cubicBezTo>
                  <a:pt x="54400" y="5583"/>
                  <a:pt x="54400" y="5583"/>
                  <a:pt x="54400" y="5583"/>
                </a:cubicBezTo>
                <a:cubicBezTo>
                  <a:pt x="48800" y="7444"/>
                  <a:pt x="44000" y="11161"/>
                  <a:pt x="40800" y="13955"/>
                </a:cubicBezTo>
                <a:cubicBezTo>
                  <a:pt x="40000" y="13955"/>
                  <a:pt x="39200" y="14883"/>
                  <a:pt x="39200" y="15816"/>
                </a:cubicBezTo>
                <a:cubicBezTo>
                  <a:pt x="38400" y="15816"/>
                  <a:pt x="38400" y="15816"/>
                  <a:pt x="38400" y="15816"/>
                </a:cubicBezTo>
                <a:cubicBezTo>
                  <a:pt x="36800" y="17672"/>
                  <a:pt x="36000" y="19533"/>
                  <a:pt x="34400" y="19533"/>
                </a:cubicBezTo>
                <a:cubicBezTo>
                  <a:pt x="33600" y="20466"/>
                  <a:pt x="32800" y="20466"/>
                  <a:pt x="32000" y="20466"/>
                </a:cubicBezTo>
                <a:cubicBezTo>
                  <a:pt x="31200" y="20466"/>
                  <a:pt x="30400" y="20466"/>
                  <a:pt x="30400" y="20466"/>
                </a:cubicBezTo>
                <a:cubicBezTo>
                  <a:pt x="29600" y="19533"/>
                  <a:pt x="28800" y="19533"/>
                  <a:pt x="28000" y="19533"/>
                </a:cubicBezTo>
                <a:cubicBezTo>
                  <a:pt x="27200" y="19533"/>
                  <a:pt x="27200" y="19533"/>
                  <a:pt x="26400" y="19533"/>
                </a:cubicBezTo>
                <a:cubicBezTo>
                  <a:pt x="24000" y="20466"/>
                  <a:pt x="12800" y="26044"/>
                  <a:pt x="10400" y="27905"/>
                </a:cubicBezTo>
                <a:cubicBezTo>
                  <a:pt x="10400" y="28838"/>
                  <a:pt x="10400" y="28838"/>
                  <a:pt x="10400" y="28838"/>
                </a:cubicBezTo>
                <a:cubicBezTo>
                  <a:pt x="10400" y="28838"/>
                  <a:pt x="10400" y="28838"/>
                  <a:pt x="10400" y="28838"/>
                </a:cubicBezTo>
                <a:cubicBezTo>
                  <a:pt x="9600" y="30700"/>
                  <a:pt x="9600" y="33488"/>
                  <a:pt x="10400" y="36277"/>
                </a:cubicBezTo>
                <a:cubicBezTo>
                  <a:pt x="11200" y="39072"/>
                  <a:pt x="12000" y="42788"/>
                  <a:pt x="9600" y="47444"/>
                </a:cubicBezTo>
                <a:cubicBezTo>
                  <a:pt x="8800" y="49300"/>
                  <a:pt x="7200" y="50233"/>
                  <a:pt x="6400" y="52094"/>
                </a:cubicBezTo>
                <a:cubicBezTo>
                  <a:pt x="5600" y="52094"/>
                  <a:pt x="5600" y="53022"/>
                  <a:pt x="4800" y="53955"/>
                </a:cubicBezTo>
                <a:cubicBezTo>
                  <a:pt x="0" y="59533"/>
                  <a:pt x="0" y="59533"/>
                  <a:pt x="0" y="59533"/>
                </a:cubicBezTo>
                <a:cubicBezTo>
                  <a:pt x="7200" y="58605"/>
                  <a:pt x="7200" y="58605"/>
                  <a:pt x="7200" y="58605"/>
                </a:cubicBezTo>
                <a:cubicBezTo>
                  <a:pt x="8800" y="57672"/>
                  <a:pt x="10400" y="56744"/>
                  <a:pt x="12000" y="55816"/>
                </a:cubicBezTo>
                <a:cubicBezTo>
                  <a:pt x="13600" y="54883"/>
                  <a:pt x="14400" y="54883"/>
                  <a:pt x="16000" y="53955"/>
                </a:cubicBezTo>
                <a:cubicBezTo>
                  <a:pt x="16000" y="53955"/>
                  <a:pt x="16800" y="53955"/>
                  <a:pt x="16800" y="53955"/>
                </a:cubicBezTo>
                <a:cubicBezTo>
                  <a:pt x="19200" y="53955"/>
                  <a:pt x="20800" y="54883"/>
                  <a:pt x="23200" y="56744"/>
                </a:cubicBezTo>
                <a:cubicBezTo>
                  <a:pt x="28800" y="62327"/>
                  <a:pt x="32800" y="69766"/>
                  <a:pt x="34400" y="75350"/>
                </a:cubicBezTo>
                <a:cubicBezTo>
                  <a:pt x="35200" y="76277"/>
                  <a:pt x="36000" y="78138"/>
                  <a:pt x="36000" y="79072"/>
                </a:cubicBezTo>
                <a:cubicBezTo>
                  <a:pt x="36800" y="80927"/>
                  <a:pt x="38400" y="82788"/>
                  <a:pt x="38400" y="84650"/>
                </a:cubicBezTo>
                <a:cubicBezTo>
                  <a:pt x="38400" y="85583"/>
                  <a:pt x="38400" y="86511"/>
                  <a:pt x="38400" y="87444"/>
                </a:cubicBezTo>
                <a:cubicBezTo>
                  <a:pt x="39200" y="89300"/>
                  <a:pt x="39200" y="90233"/>
                  <a:pt x="39200" y="92094"/>
                </a:cubicBezTo>
                <a:cubicBezTo>
                  <a:pt x="40000" y="94883"/>
                  <a:pt x="41600" y="99533"/>
                  <a:pt x="44000" y="102327"/>
                </a:cubicBezTo>
                <a:cubicBezTo>
                  <a:pt x="45600" y="103255"/>
                  <a:pt x="46400" y="103255"/>
                  <a:pt x="48000" y="103255"/>
                </a:cubicBezTo>
                <a:cubicBezTo>
                  <a:pt x="48800" y="103255"/>
                  <a:pt x="48800" y="103255"/>
                  <a:pt x="49600" y="103255"/>
                </a:cubicBezTo>
                <a:cubicBezTo>
                  <a:pt x="50400" y="103255"/>
                  <a:pt x="51200" y="103255"/>
                  <a:pt x="51200" y="103255"/>
                </a:cubicBezTo>
                <a:cubicBezTo>
                  <a:pt x="52000" y="103255"/>
                  <a:pt x="52000" y="103255"/>
                  <a:pt x="52000" y="103255"/>
                </a:cubicBezTo>
                <a:cubicBezTo>
                  <a:pt x="52000" y="103255"/>
                  <a:pt x="52800" y="103255"/>
                  <a:pt x="52000" y="105116"/>
                </a:cubicBezTo>
                <a:cubicBezTo>
                  <a:pt x="52000" y="106977"/>
                  <a:pt x="52800" y="108838"/>
                  <a:pt x="52800" y="110700"/>
                </a:cubicBezTo>
                <a:cubicBezTo>
                  <a:pt x="53600" y="113488"/>
                  <a:pt x="54400" y="119072"/>
                  <a:pt x="59200" y="120000"/>
                </a:cubicBezTo>
                <a:cubicBezTo>
                  <a:pt x="60000" y="120000"/>
                  <a:pt x="60000" y="120000"/>
                  <a:pt x="60800" y="120000"/>
                </a:cubicBezTo>
                <a:cubicBezTo>
                  <a:pt x="63200" y="120000"/>
                  <a:pt x="64800" y="119072"/>
                  <a:pt x="66400" y="117211"/>
                </a:cubicBezTo>
                <a:cubicBezTo>
                  <a:pt x="67200" y="117211"/>
                  <a:pt x="68000" y="117211"/>
                  <a:pt x="68000" y="116277"/>
                </a:cubicBezTo>
                <a:cubicBezTo>
                  <a:pt x="68800" y="116277"/>
                  <a:pt x="69600" y="115350"/>
                  <a:pt x="70400" y="115350"/>
                </a:cubicBezTo>
                <a:cubicBezTo>
                  <a:pt x="72000" y="115350"/>
                  <a:pt x="72000" y="115350"/>
                  <a:pt x="72000" y="115350"/>
                </a:cubicBezTo>
                <a:cubicBezTo>
                  <a:pt x="72000" y="115350"/>
                  <a:pt x="72800" y="115350"/>
                  <a:pt x="73600" y="115350"/>
                </a:cubicBezTo>
                <a:cubicBezTo>
                  <a:pt x="73600" y="115350"/>
                  <a:pt x="74400" y="115350"/>
                  <a:pt x="74400" y="115350"/>
                </a:cubicBezTo>
                <a:cubicBezTo>
                  <a:pt x="75200" y="115350"/>
                  <a:pt x="76800" y="115350"/>
                  <a:pt x="77600" y="113488"/>
                </a:cubicBezTo>
                <a:cubicBezTo>
                  <a:pt x="78400" y="113488"/>
                  <a:pt x="79200" y="112555"/>
                  <a:pt x="79200" y="112555"/>
                </a:cubicBezTo>
                <a:cubicBezTo>
                  <a:pt x="80000" y="111627"/>
                  <a:pt x="80000" y="111627"/>
                  <a:pt x="80800" y="110700"/>
                </a:cubicBezTo>
                <a:cubicBezTo>
                  <a:pt x="86400" y="106044"/>
                  <a:pt x="92000" y="100466"/>
                  <a:pt x="97600" y="93022"/>
                </a:cubicBezTo>
                <a:cubicBezTo>
                  <a:pt x="99200" y="91161"/>
                  <a:pt x="99200" y="91161"/>
                  <a:pt x="99200" y="91161"/>
                </a:cubicBezTo>
                <a:cubicBezTo>
                  <a:pt x="100000" y="90233"/>
                  <a:pt x="101600" y="88372"/>
                  <a:pt x="102400" y="87444"/>
                </a:cubicBezTo>
                <a:cubicBezTo>
                  <a:pt x="103200" y="86511"/>
                  <a:pt x="103200" y="86511"/>
                  <a:pt x="103200" y="86511"/>
                </a:cubicBezTo>
                <a:cubicBezTo>
                  <a:pt x="104000" y="86511"/>
                  <a:pt x="104800" y="84650"/>
                  <a:pt x="104800" y="84650"/>
                </a:cubicBezTo>
                <a:cubicBezTo>
                  <a:pt x="105600" y="84650"/>
                  <a:pt x="105600" y="85583"/>
                  <a:pt x="106400" y="85583"/>
                </a:cubicBezTo>
                <a:cubicBezTo>
                  <a:pt x="107200" y="87444"/>
                  <a:pt x="108000" y="88372"/>
                  <a:pt x="110400" y="89300"/>
                </a:cubicBezTo>
                <a:cubicBezTo>
                  <a:pt x="115200" y="89300"/>
                  <a:pt x="115200" y="89300"/>
                  <a:pt x="115200" y="89300"/>
                </a:cubicBezTo>
                <a:cubicBezTo>
                  <a:pt x="112800" y="84650"/>
                  <a:pt x="112800" y="84650"/>
                  <a:pt x="112800" y="84650"/>
                </a:cubicBezTo>
                <a:cubicBezTo>
                  <a:pt x="113600" y="80927"/>
                  <a:pt x="115200" y="76277"/>
                  <a:pt x="115200" y="72555"/>
                </a:cubicBezTo>
                <a:cubicBezTo>
                  <a:pt x="116800" y="66977"/>
                  <a:pt x="118400" y="61394"/>
                  <a:pt x="120000" y="55816"/>
                </a:cubicBezTo>
                <a:cubicBezTo>
                  <a:pt x="120000" y="54883"/>
                  <a:pt x="120000" y="54883"/>
                  <a:pt x="120000" y="54883"/>
                </a:cubicBezTo>
                <a:lnTo>
                  <a:pt x="120000" y="53022"/>
                </a:ln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0" name="Shape 280"/>
          <p:cNvSpPr/>
          <p:nvPr/>
        </p:nvSpPr>
        <p:spPr>
          <a:xfrm>
            <a:off x="8332418" y="2435661"/>
            <a:ext cx="250800" cy="332400"/>
          </a:xfrm>
          <a:custGeom>
            <a:avLst/>
            <a:gdLst/>
            <a:ahLst/>
            <a:cxnLst/>
            <a:rect l="0" t="0" r="0" b="0"/>
            <a:pathLst>
              <a:path w="120000" h="120000" extrusionOk="0">
                <a:moveTo>
                  <a:pt x="116018" y="8183"/>
                </a:moveTo>
                <a:cubicBezTo>
                  <a:pt x="115019" y="7272"/>
                  <a:pt x="114021" y="7272"/>
                  <a:pt x="114021" y="7272"/>
                </a:cubicBezTo>
                <a:cubicBezTo>
                  <a:pt x="113028" y="6361"/>
                  <a:pt x="113028" y="5455"/>
                  <a:pt x="113028" y="4544"/>
                </a:cubicBezTo>
                <a:cubicBezTo>
                  <a:pt x="112030" y="2727"/>
                  <a:pt x="111038" y="0"/>
                  <a:pt x="107050" y="0"/>
                </a:cubicBezTo>
                <a:cubicBezTo>
                  <a:pt x="106052" y="0"/>
                  <a:pt x="106052" y="0"/>
                  <a:pt x="105059" y="0"/>
                </a:cubicBezTo>
                <a:cubicBezTo>
                  <a:pt x="102070" y="0"/>
                  <a:pt x="101072" y="1816"/>
                  <a:pt x="99081" y="2727"/>
                </a:cubicBezTo>
                <a:cubicBezTo>
                  <a:pt x="97090" y="3638"/>
                  <a:pt x="96091" y="4544"/>
                  <a:pt x="94100" y="4544"/>
                </a:cubicBezTo>
                <a:cubicBezTo>
                  <a:pt x="94100" y="4544"/>
                  <a:pt x="93108" y="4544"/>
                  <a:pt x="93108" y="4544"/>
                </a:cubicBezTo>
                <a:cubicBezTo>
                  <a:pt x="91111" y="3638"/>
                  <a:pt x="91111" y="3638"/>
                  <a:pt x="91111" y="3638"/>
                </a:cubicBezTo>
                <a:cubicBezTo>
                  <a:pt x="90119" y="3638"/>
                  <a:pt x="89120" y="3638"/>
                  <a:pt x="88122" y="3638"/>
                </a:cubicBezTo>
                <a:cubicBezTo>
                  <a:pt x="85138" y="3638"/>
                  <a:pt x="82149" y="4544"/>
                  <a:pt x="80158" y="7272"/>
                </a:cubicBezTo>
                <a:cubicBezTo>
                  <a:pt x="77169" y="10000"/>
                  <a:pt x="77169" y="10000"/>
                  <a:pt x="76171" y="10000"/>
                </a:cubicBezTo>
                <a:cubicBezTo>
                  <a:pt x="75178" y="10000"/>
                  <a:pt x="74180" y="10000"/>
                  <a:pt x="73182" y="9088"/>
                </a:cubicBezTo>
                <a:cubicBezTo>
                  <a:pt x="71191" y="9088"/>
                  <a:pt x="70198" y="9088"/>
                  <a:pt x="69200" y="9088"/>
                </a:cubicBezTo>
                <a:cubicBezTo>
                  <a:pt x="66211" y="9088"/>
                  <a:pt x="64220" y="9088"/>
                  <a:pt x="63221" y="10911"/>
                </a:cubicBezTo>
                <a:cubicBezTo>
                  <a:pt x="62229" y="11816"/>
                  <a:pt x="61230" y="12727"/>
                  <a:pt x="61230" y="12727"/>
                </a:cubicBezTo>
                <a:cubicBezTo>
                  <a:pt x="61230" y="13638"/>
                  <a:pt x="61230" y="13638"/>
                  <a:pt x="60232" y="13638"/>
                </a:cubicBezTo>
                <a:cubicBezTo>
                  <a:pt x="60232" y="14544"/>
                  <a:pt x="59239" y="15455"/>
                  <a:pt x="58241" y="15455"/>
                </a:cubicBezTo>
                <a:cubicBezTo>
                  <a:pt x="57249" y="15455"/>
                  <a:pt x="57249" y="15455"/>
                  <a:pt x="57249" y="15455"/>
                </a:cubicBezTo>
                <a:cubicBezTo>
                  <a:pt x="56250" y="15455"/>
                  <a:pt x="56250" y="15455"/>
                  <a:pt x="56250" y="15455"/>
                </a:cubicBezTo>
                <a:cubicBezTo>
                  <a:pt x="55252" y="15455"/>
                  <a:pt x="54259" y="15455"/>
                  <a:pt x="54259" y="16361"/>
                </a:cubicBezTo>
                <a:cubicBezTo>
                  <a:pt x="53261" y="16361"/>
                  <a:pt x="52268" y="16361"/>
                  <a:pt x="51270" y="16361"/>
                </a:cubicBezTo>
                <a:cubicBezTo>
                  <a:pt x="50272" y="17272"/>
                  <a:pt x="49279" y="17272"/>
                  <a:pt x="49279" y="17272"/>
                </a:cubicBezTo>
                <a:cubicBezTo>
                  <a:pt x="47283" y="17272"/>
                  <a:pt x="45292" y="17272"/>
                  <a:pt x="44299" y="17272"/>
                </a:cubicBezTo>
                <a:cubicBezTo>
                  <a:pt x="42302" y="17272"/>
                  <a:pt x="40311" y="17272"/>
                  <a:pt x="39319" y="17272"/>
                </a:cubicBezTo>
                <a:cubicBezTo>
                  <a:pt x="38321" y="17272"/>
                  <a:pt x="37322" y="17272"/>
                  <a:pt x="37322" y="17272"/>
                </a:cubicBezTo>
                <a:cubicBezTo>
                  <a:pt x="35331" y="17272"/>
                  <a:pt x="35331" y="17272"/>
                  <a:pt x="35331" y="17272"/>
                </a:cubicBezTo>
                <a:cubicBezTo>
                  <a:pt x="34339" y="19088"/>
                  <a:pt x="34339" y="19088"/>
                  <a:pt x="34339" y="19088"/>
                </a:cubicBezTo>
                <a:cubicBezTo>
                  <a:pt x="31349" y="24544"/>
                  <a:pt x="30351" y="30000"/>
                  <a:pt x="29359" y="34544"/>
                </a:cubicBezTo>
                <a:cubicBezTo>
                  <a:pt x="28360" y="37272"/>
                  <a:pt x="27362" y="40000"/>
                  <a:pt x="26369" y="42727"/>
                </a:cubicBezTo>
                <a:cubicBezTo>
                  <a:pt x="24373" y="49088"/>
                  <a:pt x="24373" y="49088"/>
                  <a:pt x="24373" y="49088"/>
                </a:cubicBezTo>
                <a:cubicBezTo>
                  <a:pt x="31349" y="45455"/>
                  <a:pt x="31349" y="45455"/>
                  <a:pt x="31349" y="45455"/>
                </a:cubicBezTo>
                <a:cubicBezTo>
                  <a:pt x="32342" y="44544"/>
                  <a:pt x="34339" y="44544"/>
                  <a:pt x="35331" y="44544"/>
                </a:cubicBezTo>
                <a:cubicBezTo>
                  <a:pt x="37322" y="43638"/>
                  <a:pt x="38321" y="43638"/>
                  <a:pt x="40311" y="43638"/>
                </a:cubicBezTo>
                <a:cubicBezTo>
                  <a:pt x="41310" y="42727"/>
                  <a:pt x="41310" y="42727"/>
                  <a:pt x="42302" y="41816"/>
                </a:cubicBezTo>
                <a:cubicBezTo>
                  <a:pt x="42302" y="42727"/>
                  <a:pt x="41310" y="43638"/>
                  <a:pt x="41310" y="44544"/>
                </a:cubicBezTo>
                <a:cubicBezTo>
                  <a:pt x="40311" y="45455"/>
                  <a:pt x="40311" y="46361"/>
                  <a:pt x="39319" y="47272"/>
                </a:cubicBezTo>
                <a:cubicBezTo>
                  <a:pt x="39319" y="47272"/>
                  <a:pt x="38321" y="47272"/>
                  <a:pt x="37322" y="46361"/>
                </a:cubicBezTo>
                <a:cubicBezTo>
                  <a:pt x="36330" y="46361"/>
                  <a:pt x="34339" y="45455"/>
                  <a:pt x="33340" y="45455"/>
                </a:cubicBezTo>
                <a:cubicBezTo>
                  <a:pt x="32342" y="45455"/>
                  <a:pt x="32342" y="45455"/>
                  <a:pt x="32342" y="45455"/>
                </a:cubicBezTo>
                <a:cubicBezTo>
                  <a:pt x="27362" y="46361"/>
                  <a:pt x="25371" y="50000"/>
                  <a:pt x="23380" y="51816"/>
                </a:cubicBezTo>
                <a:cubicBezTo>
                  <a:pt x="22382" y="52727"/>
                  <a:pt x="22382" y="53638"/>
                  <a:pt x="21389" y="53638"/>
                </a:cubicBezTo>
                <a:cubicBezTo>
                  <a:pt x="20391" y="54544"/>
                  <a:pt x="19393" y="56361"/>
                  <a:pt x="18400" y="57272"/>
                </a:cubicBezTo>
                <a:cubicBezTo>
                  <a:pt x="9432" y="67272"/>
                  <a:pt x="-2518" y="80000"/>
                  <a:pt x="470" y="93638"/>
                </a:cubicBezTo>
                <a:cubicBezTo>
                  <a:pt x="1463" y="97272"/>
                  <a:pt x="3460" y="100911"/>
                  <a:pt x="6443" y="105455"/>
                </a:cubicBezTo>
                <a:cubicBezTo>
                  <a:pt x="7441" y="106361"/>
                  <a:pt x="8440" y="107272"/>
                  <a:pt x="9432" y="108183"/>
                </a:cubicBezTo>
                <a:cubicBezTo>
                  <a:pt x="9432" y="109088"/>
                  <a:pt x="10431" y="109088"/>
                  <a:pt x="10431" y="110000"/>
                </a:cubicBezTo>
                <a:cubicBezTo>
                  <a:pt x="10431" y="110000"/>
                  <a:pt x="11429" y="110000"/>
                  <a:pt x="11429" y="110911"/>
                </a:cubicBezTo>
                <a:cubicBezTo>
                  <a:pt x="11429" y="111816"/>
                  <a:pt x="11429" y="112727"/>
                  <a:pt x="12422" y="113638"/>
                </a:cubicBezTo>
                <a:cubicBezTo>
                  <a:pt x="14412" y="116361"/>
                  <a:pt x="18400" y="118183"/>
                  <a:pt x="20391" y="119088"/>
                </a:cubicBezTo>
                <a:cubicBezTo>
                  <a:pt x="22382" y="120000"/>
                  <a:pt x="23380" y="120000"/>
                  <a:pt x="25371" y="120000"/>
                </a:cubicBezTo>
                <a:cubicBezTo>
                  <a:pt x="28360" y="120000"/>
                  <a:pt x="31349" y="119088"/>
                  <a:pt x="33340" y="116361"/>
                </a:cubicBezTo>
                <a:cubicBezTo>
                  <a:pt x="34339" y="115455"/>
                  <a:pt x="35331" y="114544"/>
                  <a:pt x="36330" y="113638"/>
                </a:cubicBezTo>
                <a:cubicBezTo>
                  <a:pt x="36330" y="112727"/>
                  <a:pt x="36330" y="111816"/>
                  <a:pt x="37322" y="111816"/>
                </a:cubicBezTo>
                <a:cubicBezTo>
                  <a:pt x="37322" y="110911"/>
                  <a:pt x="38321" y="110911"/>
                  <a:pt x="38321" y="110000"/>
                </a:cubicBezTo>
                <a:cubicBezTo>
                  <a:pt x="39319" y="109088"/>
                  <a:pt x="40311" y="108183"/>
                  <a:pt x="40311" y="107272"/>
                </a:cubicBezTo>
                <a:cubicBezTo>
                  <a:pt x="42302" y="104544"/>
                  <a:pt x="44299" y="100911"/>
                  <a:pt x="46290" y="96361"/>
                </a:cubicBezTo>
                <a:cubicBezTo>
                  <a:pt x="46290" y="95455"/>
                  <a:pt x="46290" y="95455"/>
                  <a:pt x="46290" y="94544"/>
                </a:cubicBezTo>
                <a:cubicBezTo>
                  <a:pt x="47283" y="92727"/>
                  <a:pt x="47283" y="90911"/>
                  <a:pt x="48281" y="89088"/>
                </a:cubicBezTo>
                <a:cubicBezTo>
                  <a:pt x="49279" y="88183"/>
                  <a:pt x="49279" y="88183"/>
                  <a:pt x="49279" y="87272"/>
                </a:cubicBezTo>
                <a:cubicBezTo>
                  <a:pt x="51270" y="85455"/>
                  <a:pt x="52268" y="82727"/>
                  <a:pt x="52268" y="80000"/>
                </a:cubicBezTo>
                <a:cubicBezTo>
                  <a:pt x="52268" y="78183"/>
                  <a:pt x="52268" y="76361"/>
                  <a:pt x="52268" y="75455"/>
                </a:cubicBezTo>
                <a:cubicBezTo>
                  <a:pt x="51270" y="74544"/>
                  <a:pt x="51270" y="74544"/>
                  <a:pt x="51270" y="73638"/>
                </a:cubicBezTo>
                <a:cubicBezTo>
                  <a:pt x="51270" y="70000"/>
                  <a:pt x="51270" y="68183"/>
                  <a:pt x="53261" y="67272"/>
                </a:cubicBezTo>
                <a:cubicBezTo>
                  <a:pt x="57249" y="65455"/>
                  <a:pt x="60232" y="63638"/>
                  <a:pt x="63221" y="61816"/>
                </a:cubicBezTo>
                <a:cubicBezTo>
                  <a:pt x="66211" y="60911"/>
                  <a:pt x="66211" y="60911"/>
                  <a:pt x="66211" y="60911"/>
                </a:cubicBezTo>
                <a:cubicBezTo>
                  <a:pt x="67209" y="60000"/>
                  <a:pt x="68201" y="60000"/>
                  <a:pt x="69200" y="59088"/>
                </a:cubicBezTo>
                <a:cubicBezTo>
                  <a:pt x="71191" y="59088"/>
                  <a:pt x="72189" y="59088"/>
                  <a:pt x="73182" y="58183"/>
                </a:cubicBezTo>
                <a:cubicBezTo>
                  <a:pt x="76171" y="57272"/>
                  <a:pt x="79160" y="54544"/>
                  <a:pt x="81151" y="52727"/>
                </a:cubicBezTo>
                <a:cubicBezTo>
                  <a:pt x="82149" y="50911"/>
                  <a:pt x="84140" y="50000"/>
                  <a:pt x="85138" y="49088"/>
                </a:cubicBezTo>
                <a:cubicBezTo>
                  <a:pt x="89120" y="46361"/>
                  <a:pt x="91111" y="43638"/>
                  <a:pt x="94100" y="40000"/>
                </a:cubicBezTo>
                <a:cubicBezTo>
                  <a:pt x="95099" y="39088"/>
                  <a:pt x="96091" y="38183"/>
                  <a:pt x="97090" y="37272"/>
                </a:cubicBezTo>
                <a:cubicBezTo>
                  <a:pt x="101072" y="32727"/>
                  <a:pt x="105059" y="28183"/>
                  <a:pt x="110039" y="24544"/>
                </a:cubicBezTo>
                <a:cubicBezTo>
                  <a:pt x="110039" y="24544"/>
                  <a:pt x="111038" y="23638"/>
                  <a:pt x="111038" y="23638"/>
                </a:cubicBezTo>
                <a:cubicBezTo>
                  <a:pt x="116018" y="19088"/>
                  <a:pt x="120000" y="16361"/>
                  <a:pt x="120000" y="12727"/>
                </a:cubicBezTo>
                <a:cubicBezTo>
                  <a:pt x="120000" y="10000"/>
                  <a:pt x="117010" y="9088"/>
                  <a:pt x="116018" y="8183"/>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1" name="Shape 281"/>
          <p:cNvSpPr/>
          <p:nvPr/>
        </p:nvSpPr>
        <p:spPr>
          <a:xfrm>
            <a:off x="8454021" y="2256123"/>
            <a:ext cx="29700" cy="65600"/>
          </a:xfrm>
          <a:custGeom>
            <a:avLst/>
            <a:gdLst/>
            <a:ahLst/>
            <a:cxnLst/>
            <a:rect l="0" t="0" r="0" b="0"/>
            <a:pathLst>
              <a:path w="120000" h="120000" extrusionOk="0">
                <a:moveTo>
                  <a:pt x="117711" y="9233"/>
                </a:moveTo>
                <a:cubicBezTo>
                  <a:pt x="117711" y="9233"/>
                  <a:pt x="109303" y="0"/>
                  <a:pt x="84079" y="0"/>
                </a:cubicBezTo>
                <a:cubicBezTo>
                  <a:pt x="75671" y="0"/>
                  <a:pt x="75671" y="0"/>
                  <a:pt x="75671" y="0"/>
                </a:cubicBezTo>
                <a:cubicBezTo>
                  <a:pt x="25223" y="4616"/>
                  <a:pt x="0" y="69233"/>
                  <a:pt x="0" y="92305"/>
                </a:cubicBezTo>
                <a:cubicBezTo>
                  <a:pt x="8407" y="120000"/>
                  <a:pt x="33631" y="120000"/>
                  <a:pt x="42039" y="120000"/>
                </a:cubicBezTo>
                <a:cubicBezTo>
                  <a:pt x="50447" y="120000"/>
                  <a:pt x="50447" y="120000"/>
                  <a:pt x="50447" y="120000"/>
                </a:cubicBezTo>
                <a:cubicBezTo>
                  <a:pt x="50447" y="120000"/>
                  <a:pt x="50447" y="120000"/>
                  <a:pt x="50447" y="120000"/>
                </a:cubicBezTo>
                <a:cubicBezTo>
                  <a:pt x="84079" y="120000"/>
                  <a:pt x="84079" y="101538"/>
                  <a:pt x="75671" y="92305"/>
                </a:cubicBezTo>
                <a:cubicBezTo>
                  <a:pt x="75671" y="92305"/>
                  <a:pt x="75671" y="92305"/>
                  <a:pt x="75671" y="92305"/>
                </a:cubicBezTo>
                <a:cubicBezTo>
                  <a:pt x="84079" y="73844"/>
                  <a:pt x="84079" y="64616"/>
                  <a:pt x="100895" y="50766"/>
                </a:cubicBezTo>
                <a:cubicBezTo>
                  <a:pt x="100895" y="50766"/>
                  <a:pt x="100895" y="50766"/>
                  <a:pt x="100895" y="46155"/>
                </a:cubicBezTo>
                <a:cubicBezTo>
                  <a:pt x="109303" y="36922"/>
                  <a:pt x="126119" y="23077"/>
                  <a:pt x="117711" y="9233"/>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2" name="Shape 282"/>
          <p:cNvSpPr/>
          <p:nvPr/>
        </p:nvSpPr>
        <p:spPr>
          <a:xfrm>
            <a:off x="8553479" y="1728904"/>
            <a:ext cx="380100" cy="478800"/>
          </a:xfrm>
          <a:custGeom>
            <a:avLst/>
            <a:gdLst/>
            <a:ahLst/>
            <a:cxnLst/>
            <a:rect l="0" t="0" r="0" b="0"/>
            <a:pathLst>
              <a:path w="120000" h="120000" extrusionOk="0">
                <a:moveTo>
                  <a:pt x="118958" y="80844"/>
                </a:moveTo>
                <a:cubicBezTo>
                  <a:pt x="118958" y="80211"/>
                  <a:pt x="118298" y="79577"/>
                  <a:pt x="118298" y="79577"/>
                </a:cubicBezTo>
                <a:cubicBezTo>
                  <a:pt x="116327" y="75155"/>
                  <a:pt x="116327" y="72000"/>
                  <a:pt x="116327" y="66950"/>
                </a:cubicBezTo>
                <a:cubicBezTo>
                  <a:pt x="116327" y="65683"/>
                  <a:pt x="116327" y="65683"/>
                  <a:pt x="116327" y="65683"/>
                </a:cubicBezTo>
                <a:cubicBezTo>
                  <a:pt x="116987" y="63788"/>
                  <a:pt x="116987" y="61894"/>
                  <a:pt x="116987" y="60633"/>
                </a:cubicBezTo>
                <a:cubicBezTo>
                  <a:pt x="116987" y="60000"/>
                  <a:pt x="116327" y="58105"/>
                  <a:pt x="113040" y="58105"/>
                </a:cubicBezTo>
                <a:cubicBezTo>
                  <a:pt x="113040" y="58105"/>
                  <a:pt x="110415" y="58105"/>
                  <a:pt x="109754" y="59366"/>
                </a:cubicBezTo>
                <a:cubicBezTo>
                  <a:pt x="108444" y="60000"/>
                  <a:pt x="108444" y="61894"/>
                  <a:pt x="108444" y="63155"/>
                </a:cubicBezTo>
                <a:cubicBezTo>
                  <a:pt x="108444" y="63155"/>
                  <a:pt x="108444" y="63155"/>
                  <a:pt x="107783" y="63788"/>
                </a:cubicBezTo>
                <a:cubicBezTo>
                  <a:pt x="107783" y="64422"/>
                  <a:pt x="107783" y="64422"/>
                  <a:pt x="107783" y="64422"/>
                </a:cubicBezTo>
                <a:cubicBezTo>
                  <a:pt x="107783" y="66950"/>
                  <a:pt x="107128" y="67577"/>
                  <a:pt x="106468" y="67577"/>
                </a:cubicBezTo>
                <a:cubicBezTo>
                  <a:pt x="105813" y="67577"/>
                  <a:pt x="105813" y="67577"/>
                  <a:pt x="105813" y="67577"/>
                </a:cubicBezTo>
                <a:cubicBezTo>
                  <a:pt x="104497" y="66316"/>
                  <a:pt x="104497" y="62527"/>
                  <a:pt x="104497" y="61261"/>
                </a:cubicBezTo>
                <a:cubicBezTo>
                  <a:pt x="104497" y="57472"/>
                  <a:pt x="104497" y="57472"/>
                  <a:pt x="104497" y="57472"/>
                </a:cubicBezTo>
                <a:cubicBezTo>
                  <a:pt x="104497" y="57472"/>
                  <a:pt x="104497" y="56844"/>
                  <a:pt x="104497" y="56844"/>
                </a:cubicBezTo>
                <a:cubicBezTo>
                  <a:pt x="105158" y="54950"/>
                  <a:pt x="105158" y="52422"/>
                  <a:pt x="103181" y="51155"/>
                </a:cubicBezTo>
                <a:cubicBezTo>
                  <a:pt x="102526" y="51155"/>
                  <a:pt x="101871" y="50527"/>
                  <a:pt x="101211" y="50527"/>
                </a:cubicBezTo>
                <a:cubicBezTo>
                  <a:pt x="99895" y="50527"/>
                  <a:pt x="98585" y="51155"/>
                  <a:pt x="97924" y="51788"/>
                </a:cubicBezTo>
                <a:cubicBezTo>
                  <a:pt x="96614" y="52422"/>
                  <a:pt x="96614" y="54316"/>
                  <a:pt x="95954" y="54950"/>
                </a:cubicBezTo>
                <a:cubicBezTo>
                  <a:pt x="95954" y="55577"/>
                  <a:pt x="95954" y="56211"/>
                  <a:pt x="95954" y="56211"/>
                </a:cubicBezTo>
                <a:cubicBezTo>
                  <a:pt x="95954" y="56844"/>
                  <a:pt x="95954" y="56844"/>
                  <a:pt x="95954" y="56844"/>
                </a:cubicBezTo>
                <a:cubicBezTo>
                  <a:pt x="95954" y="56844"/>
                  <a:pt x="95299" y="56844"/>
                  <a:pt x="95299" y="57472"/>
                </a:cubicBezTo>
                <a:cubicBezTo>
                  <a:pt x="95299" y="57472"/>
                  <a:pt x="94638" y="58105"/>
                  <a:pt x="94638" y="58738"/>
                </a:cubicBezTo>
                <a:cubicBezTo>
                  <a:pt x="93983" y="59366"/>
                  <a:pt x="93983" y="60633"/>
                  <a:pt x="93983" y="61261"/>
                </a:cubicBezTo>
                <a:cubicBezTo>
                  <a:pt x="93983" y="63155"/>
                  <a:pt x="94638" y="64422"/>
                  <a:pt x="95299" y="66316"/>
                </a:cubicBezTo>
                <a:cubicBezTo>
                  <a:pt x="95299" y="65683"/>
                  <a:pt x="95299" y="65683"/>
                  <a:pt x="94638" y="65683"/>
                </a:cubicBezTo>
                <a:cubicBezTo>
                  <a:pt x="93983" y="64422"/>
                  <a:pt x="93328" y="63155"/>
                  <a:pt x="92667" y="61894"/>
                </a:cubicBezTo>
                <a:cubicBezTo>
                  <a:pt x="92667" y="61894"/>
                  <a:pt x="92667" y="61894"/>
                  <a:pt x="92667" y="61261"/>
                </a:cubicBezTo>
                <a:cubicBezTo>
                  <a:pt x="92667" y="61261"/>
                  <a:pt x="92667" y="60633"/>
                  <a:pt x="92667" y="60633"/>
                </a:cubicBezTo>
                <a:cubicBezTo>
                  <a:pt x="92667" y="60000"/>
                  <a:pt x="92667" y="59366"/>
                  <a:pt x="92667" y="59366"/>
                </a:cubicBezTo>
                <a:cubicBezTo>
                  <a:pt x="92667" y="58738"/>
                  <a:pt x="92012" y="58738"/>
                  <a:pt x="92012" y="58105"/>
                </a:cubicBezTo>
                <a:cubicBezTo>
                  <a:pt x="92012" y="56844"/>
                  <a:pt x="92667" y="54950"/>
                  <a:pt x="93328" y="53050"/>
                </a:cubicBezTo>
                <a:cubicBezTo>
                  <a:pt x="93983" y="52422"/>
                  <a:pt x="93983" y="52422"/>
                  <a:pt x="93983" y="52422"/>
                </a:cubicBezTo>
                <a:cubicBezTo>
                  <a:pt x="95299" y="48633"/>
                  <a:pt x="96614" y="45472"/>
                  <a:pt x="95299" y="42950"/>
                </a:cubicBezTo>
                <a:cubicBezTo>
                  <a:pt x="94638" y="42316"/>
                  <a:pt x="93983" y="41683"/>
                  <a:pt x="92012" y="41683"/>
                </a:cubicBezTo>
                <a:cubicBezTo>
                  <a:pt x="90041" y="41683"/>
                  <a:pt x="87410" y="42950"/>
                  <a:pt x="86094" y="44844"/>
                </a:cubicBezTo>
                <a:cubicBezTo>
                  <a:pt x="85439" y="46105"/>
                  <a:pt x="85439" y="47366"/>
                  <a:pt x="85439" y="48000"/>
                </a:cubicBezTo>
                <a:cubicBezTo>
                  <a:pt x="84779" y="48633"/>
                  <a:pt x="84779" y="49261"/>
                  <a:pt x="84779" y="49261"/>
                </a:cubicBezTo>
                <a:cubicBezTo>
                  <a:pt x="84779" y="49894"/>
                  <a:pt x="84779" y="49894"/>
                  <a:pt x="84779" y="49894"/>
                </a:cubicBezTo>
                <a:cubicBezTo>
                  <a:pt x="84779" y="50527"/>
                  <a:pt x="84124" y="50527"/>
                  <a:pt x="84124" y="51155"/>
                </a:cubicBezTo>
                <a:cubicBezTo>
                  <a:pt x="84124" y="51788"/>
                  <a:pt x="84124" y="52422"/>
                  <a:pt x="84124" y="53050"/>
                </a:cubicBezTo>
                <a:cubicBezTo>
                  <a:pt x="84124" y="53050"/>
                  <a:pt x="84124" y="53050"/>
                  <a:pt x="84124" y="53050"/>
                </a:cubicBezTo>
                <a:cubicBezTo>
                  <a:pt x="84124" y="53050"/>
                  <a:pt x="84124" y="53050"/>
                  <a:pt x="84124" y="53050"/>
                </a:cubicBezTo>
                <a:cubicBezTo>
                  <a:pt x="84124" y="53683"/>
                  <a:pt x="84124" y="53683"/>
                  <a:pt x="84124" y="53683"/>
                </a:cubicBezTo>
                <a:cubicBezTo>
                  <a:pt x="84124" y="53050"/>
                  <a:pt x="84124" y="52422"/>
                  <a:pt x="84124" y="52422"/>
                </a:cubicBezTo>
                <a:cubicBezTo>
                  <a:pt x="83469" y="50527"/>
                  <a:pt x="83469" y="49261"/>
                  <a:pt x="82153" y="48000"/>
                </a:cubicBezTo>
                <a:cubicBezTo>
                  <a:pt x="81498" y="46738"/>
                  <a:pt x="80182" y="46738"/>
                  <a:pt x="79522" y="46738"/>
                </a:cubicBezTo>
                <a:cubicBezTo>
                  <a:pt x="78867" y="46738"/>
                  <a:pt x="78867" y="46738"/>
                  <a:pt x="78867" y="46738"/>
                </a:cubicBezTo>
                <a:cubicBezTo>
                  <a:pt x="76896" y="46105"/>
                  <a:pt x="76896" y="45472"/>
                  <a:pt x="76235" y="42316"/>
                </a:cubicBezTo>
                <a:cubicBezTo>
                  <a:pt x="76235" y="42316"/>
                  <a:pt x="76235" y="42316"/>
                  <a:pt x="76235" y="42316"/>
                </a:cubicBezTo>
                <a:cubicBezTo>
                  <a:pt x="76235" y="41050"/>
                  <a:pt x="76235" y="40422"/>
                  <a:pt x="76235" y="39788"/>
                </a:cubicBezTo>
                <a:cubicBezTo>
                  <a:pt x="76235" y="38527"/>
                  <a:pt x="76896" y="37261"/>
                  <a:pt x="76235" y="35366"/>
                </a:cubicBezTo>
                <a:cubicBezTo>
                  <a:pt x="74265" y="32211"/>
                  <a:pt x="70978" y="31577"/>
                  <a:pt x="68353" y="31577"/>
                </a:cubicBezTo>
                <a:cubicBezTo>
                  <a:pt x="68353" y="31577"/>
                  <a:pt x="68353" y="31577"/>
                  <a:pt x="67692" y="31577"/>
                </a:cubicBezTo>
                <a:cubicBezTo>
                  <a:pt x="64406" y="31577"/>
                  <a:pt x="62435" y="32844"/>
                  <a:pt x="61119" y="35366"/>
                </a:cubicBezTo>
                <a:cubicBezTo>
                  <a:pt x="60464" y="36633"/>
                  <a:pt x="60464" y="37261"/>
                  <a:pt x="59809" y="37261"/>
                </a:cubicBezTo>
                <a:cubicBezTo>
                  <a:pt x="59149" y="37261"/>
                  <a:pt x="59149" y="37261"/>
                  <a:pt x="59149" y="37894"/>
                </a:cubicBezTo>
                <a:cubicBezTo>
                  <a:pt x="57833" y="37894"/>
                  <a:pt x="56523" y="37894"/>
                  <a:pt x="55207" y="39155"/>
                </a:cubicBezTo>
                <a:cubicBezTo>
                  <a:pt x="53891" y="40422"/>
                  <a:pt x="53891" y="42316"/>
                  <a:pt x="53236" y="43577"/>
                </a:cubicBezTo>
                <a:cubicBezTo>
                  <a:pt x="53236" y="44211"/>
                  <a:pt x="53236" y="44844"/>
                  <a:pt x="53236" y="44844"/>
                </a:cubicBezTo>
                <a:cubicBezTo>
                  <a:pt x="52576" y="45472"/>
                  <a:pt x="52576" y="46105"/>
                  <a:pt x="52576" y="46105"/>
                </a:cubicBezTo>
                <a:cubicBezTo>
                  <a:pt x="52576" y="46105"/>
                  <a:pt x="51921" y="46105"/>
                  <a:pt x="51921" y="45472"/>
                </a:cubicBezTo>
                <a:cubicBezTo>
                  <a:pt x="51266" y="44844"/>
                  <a:pt x="49950" y="44211"/>
                  <a:pt x="48634" y="43577"/>
                </a:cubicBezTo>
                <a:cubicBezTo>
                  <a:pt x="47979" y="43577"/>
                  <a:pt x="47979" y="43577"/>
                  <a:pt x="47979" y="43577"/>
                </a:cubicBezTo>
                <a:cubicBezTo>
                  <a:pt x="47319" y="43577"/>
                  <a:pt x="46003" y="44211"/>
                  <a:pt x="45348" y="44844"/>
                </a:cubicBezTo>
                <a:cubicBezTo>
                  <a:pt x="45348" y="44844"/>
                  <a:pt x="45348" y="44844"/>
                  <a:pt x="45348" y="44844"/>
                </a:cubicBezTo>
                <a:cubicBezTo>
                  <a:pt x="44693" y="44844"/>
                  <a:pt x="44032" y="45472"/>
                  <a:pt x="44032" y="45472"/>
                </a:cubicBezTo>
                <a:cubicBezTo>
                  <a:pt x="42717" y="45472"/>
                  <a:pt x="42062" y="46105"/>
                  <a:pt x="41407" y="46105"/>
                </a:cubicBezTo>
                <a:cubicBezTo>
                  <a:pt x="40746" y="46738"/>
                  <a:pt x="40091" y="46738"/>
                  <a:pt x="39430" y="46738"/>
                </a:cubicBezTo>
                <a:cubicBezTo>
                  <a:pt x="39430" y="46738"/>
                  <a:pt x="38775" y="46738"/>
                  <a:pt x="38775" y="46738"/>
                </a:cubicBezTo>
                <a:cubicBezTo>
                  <a:pt x="38120" y="46738"/>
                  <a:pt x="37460" y="46738"/>
                  <a:pt x="36805" y="46105"/>
                </a:cubicBezTo>
                <a:cubicBezTo>
                  <a:pt x="36805" y="46105"/>
                  <a:pt x="36805" y="46105"/>
                  <a:pt x="36805" y="46105"/>
                </a:cubicBezTo>
                <a:cubicBezTo>
                  <a:pt x="36805" y="46105"/>
                  <a:pt x="36805" y="46105"/>
                  <a:pt x="36805" y="46105"/>
                </a:cubicBezTo>
                <a:cubicBezTo>
                  <a:pt x="36805" y="45472"/>
                  <a:pt x="36805" y="44844"/>
                  <a:pt x="36805" y="44211"/>
                </a:cubicBezTo>
                <a:cubicBezTo>
                  <a:pt x="37460" y="44211"/>
                  <a:pt x="37460" y="43577"/>
                  <a:pt x="37460" y="43577"/>
                </a:cubicBezTo>
                <a:cubicBezTo>
                  <a:pt x="37460" y="42950"/>
                  <a:pt x="37460" y="42950"/>
                  <a:pt x="38120" y="42316"/>
                </a:cubicBezTo>
                <a:cubicBezTo>
                  <a:pt x="38775" y="41050"/>
                  <a:pt x="40091" y="37894"/>
                  <a:pt x="37460" y="36000"/>
                </a:cubicBezTo>
                <a:cubicBezTo>
                  <a:pt x="36150" y="35366"/>
                  <a:pt x="34834" y="35366"/>
                  <a:pt x="34173" y="35366"/>
                </a:cubicBezTo>
                <a:cubicBezTo>
                  <a:pt x="32863" y="35366"/>
                  <a:pt x="32863" y="35366"/>
                  <a:pt x="32863" y="35366"/>
                </a:cubicBezTo>
                <a:cubicBezTo>
                  <a:pt x="32203" y="35366"/>
                  <a:pt x="31548" y="35366"/>
                  <a:pt x="31548" y="35366"/>
                </a:cubicBezTo>
                <a:cubicBezTo>
                  <a:pt x="30887" y="35366"/>
                  <a:pt x="28916" y="35366"/>
                  <a:pt x="28261" y="36633"/>
                </a:cubicBezTo>
                <a:cubicBezTo>
                  <a:pt x="27601" y="37261"/>
                  <a:pt x="27601" y="37894"/>
                  <a:pt x="27601" y="37894"/>
                </a:cubicBezTo>
                <a:cubicBezTo>
                  <a:pt x="27601" y="38527"/>
                  <a:pt x="26945" y="38527"/>
                  <a:pt x="26945" y="38527"/>
                </a:cubicBezTo>
                <a:cubicBezTo>
                  <a:pt x="26945" y="38527"/>
                  <a:pt x="26945" y="38527"/>
                  <a:pt x="26290" y="39155"/>
                </a:cubicBezTo>
                <a:cubicBezTo>
                  <a:pt x="24975" y="39155"/>
                  <a:pt x="23004" y="39788"/>
                  <a:pt x="23004" y="42316"/>
                </a:cubicBezTo>
                <a:cubicBezTo>
                  <a:pt x="22343" y="42950"/>
                  <a:pt x="22343" y="43577"/>
                  <a:pt x="22343" y="44211"/>
                </a:cubicBezTo>
                <a:cubicBezTo>
                  <a:pt x="22343" y="45472"/>
                  <a:pt x="22343" y="46738"/>
                  <a:pt x="22343" y="48000"/>
                </a:cubicBezTo>
                <a:cubicBezTo>
                  <a:pt x="22343" y="48000"/>
                  <a:pt x="22343" y="48000"/>
                  <a:pt x="22343" y="48000"/>
                </a:cubicBezTo>
                <a:cubicBezTo>
                  <a:pt x="22343" y="48633"/>
                  <a:pt x="22343" y="49261"/>
                  <a:pt x="21688" y="49894"/>
                </a:cubicBezTo>
                <a:cubicBezTo>
                  <a:pt x="21688" y="49261"/>
                  <a:pt x="21033" y="48000"/>
                  <a:pt x="21033" y="46738"/>
                </a:cubicBezTo>
                <a:cubicBezTo>
                  <a:pt x="20373" y="44211"/>
                  <a:pt x="20373" y="41683"/>
                  <a:pt x="20373" y="39155"/>
                </a:cubicBezTo>
                <a:cubicBezTo>
                  <a:pt x="20373" y="37894"/>
                  <a:pt x="20373" y="37261"/>
                  <a:pt x="20373" y="36000"/>
                </a:cubicBezTo>
                <a:cubicBezTo>
                  <a:pt x="20373" y="35366"/>
                  <a:pt x="21033" y="34105"/>
                  <a:pt x="21033" y="33472"/>
                </a:cubicBezTo>
                <a:cubicBezTo>
                  <a:pt x="21033" y="31577"/>
                  <a:pt x="21033" y="29683"/>
                  <a:pt x="21033" y="27788"/>
                </a:cubicBezTo>
                <a:cubicBezTo>
                  <a:pt x="20373" y="26527"/>
                  <a:pt x="20373" y="24633"/>
                  <a:pt x="19718" y="23366"/>
                </a:cubicBezTo>
                <a:cubicBezTo>
                  <a:pt x="19057" y="23366"/>
                  <a:pt x="19057" y="22738"/>
                  <a:pt x="19718" y="22105"/>
                </a:cubicBezTo>
                <a:cubicBezTo>
                  <a:pt x="21688" y="20211"/>
                  <a:pt x="21688" y="17050"/>
                  <a:pt x="21033" y="14527"/>
                </a:cubicBezTo>
                <a:cubicBezTo>
                  <a:pt x="21033" y="12000"/>
                  <a:pt x="19057" y="10738"/>
                  <a:pt x="16431" y="10738"/>
                </a:cubicBezTo>
                <a:cubicBezTo>
                  <a:pt x="17086" y="10105"/>
                  <a:pt x="17747" y="10105"/>
                  <a:pt x="17747" y="10105"/>
                </a:cubicBezTo>
                <a:cubicBezTo>
                  <a:pt x="19057" y="9472"/>
                  <a:pt x="20373" y="8844"/>
                  <a:pt x="20373" y="7577"/>
                </a:cubicBezTo>
                <a:cubicBezTo>
                  <a:pt x="21033" y="6950"/>
                  <a:pt x="21033" y="5683"/>
                  <a:pt x="21033" y="5050"/>
                </a:cubicBezTo>
                <a:cubicBezTo>
                  <a:pt x="21033" y="5050"/>
                  <a:pt x="20373" y="4422"/>
                  <a:pt x="20373" y="4422"/>
                </a:cubicBezTo>
                <a:cubicBezTo>
                  <a:pt x="20373" y="4422"/>
                  <a:pt x="21033" y="4422"/>
                  <a:pt x="21033" y="3788"/>
                </a:cubicBezTo>
                <a:cubicBezTo>
                  <a:pt x="21033" y="3788"/>
                  <a:pt x="21033" y="1894"/>
                  <a:pt x="19718" y="633"/>
                </a:cubicBezTo>
                <a:cubicBezTo>
                  <a:pt x="18402" y="0"/>
                  <a:pt x="17747" y="0"/>
                  <a:pt x="17086" y="0"/>
                </a:cubicBezTo>
                <a:cubicBezTo>
                  <a:pt x="15116" y="0"/>
                  <a:pt x="13800" y="633"/>
                  <a:pt x="12484" y="1261"/>
                </a:cubicBezTo>
                <a:cubicBezTo>
                  <a:pt x="11829" y="1894"/>
                  <a:pt x="11829" y="2527"/>
                  <a:pt x="11174" y="3155"/>
                </a:cubicBezTo>
                <a:cubicBezTo>
                  <a:pt x="11174" y="3155"/>
                  <a:pt x="11174" y="3155"/>
                  <a:pt x="11174" y="3155"/>
                </a:cubicBezTo>
                <a:cubicBezTo>
                  <a:pt x="11174" y="3155"/>
                  <a:pt x="11174" y="3155"/>
                  <a:pt x="11174" y="3155"/>
                </a:cubicBezTo>
                <a:cubicBezTo>
                  <a:pt x="11174" y="3155"/>
                  <a:pt x="11174" y="3155"/>
                  <a:pt x="10514" y="3155"/>
                </a:cubicBezTo>
                <a:cubicBezTo>
                  <a:pt x="9859" y="3155"/>
                  <a:pt x="9198" y="3155"/>
                  <a:pt x="8543" y="3788"/>
                </a:cubicBezTo>
                <a:cubicBezTo>
                  <a:pt x="8543" y="3788"/>
                  <a:pt x="7888" y="4422"/>
                  <a:pt x="7888" y="4422"/>
                </a:cubicBezTo>
                <a:cubicBezTo>
                  <a:pt x="7227" y="5050"/>
                  <a:pt x="6572" y="5683"/>
                  <a:pt x="6572" y="6316"/>
                </a:cubicBezTo>
                <a:cubicBezTo>
                  <a:pt x="5917" y="6950"/>
                  <a:pt x="5917" y="6950"/>
                  <a:pt x="5917" y="6950"/>
                </a:cubicBezTo>
                <a:cubicBezTo>
                  <a:pt x="5257" y="8211"/>
                  <a:pt x="4602" y="9472"/>
                  <a:pt x="3941" y="10105"/>
                </a:cubicBezTo>
                <a:cubicBezTo>
                  <a:pt x="3941" y="10105"/>
                  <a:pt x="3286" y="10738"/>
                  <a:pt x="3286" y="11366"/>
                </a:cubicBezTo>
                <a:cubicBezTo>
                  <a:pt x="1970" y="12000"/>
                  <a:pt x="1315" y="12633"/>
                  <a:pt x="655" y="13261"/>
                </a:cubicBezTo>
                <a:cubicBezTo>
                  <a:pt x="0" y="14527"/>
                  <a:pt x="0" y="16422"/>
                  <a:pt x="0" y="17050"/>
                </a:cubicBezTo>
                <a:cubicBezTo>
                  <a:pt x="0" y="17683"/>
                  <a:pt x="0" y="18950"/>
                  <a:pt x="0" y="18950"/>
                </a:cubicBezTo>
                <a:cubicBezTo>
                  <a:pt x="0" y="20211"/>
                  <a:pt x="0" y="21472"/>
                  <a:pt x="0" y="22105"/>
                </a:cubicBezTo>
                <a:cubicBezTo>
                  <a:pt x="0" y="22738"/>
                  <a:pt x="0" y="23366"/>
                  <a:pt x="0" y="23366"/>
                </a:cubicBezTo>
                <a:cubicBezTo>
                  <a:pt x="0" y="24000"/>
                  <a:pt x="0" y="24000"/>
                  <a:pt x="0" y="24000"/>
                </a:cubicBezTo>
                <a:cubicBezTo>
                  <a:pt x="0" y="24633"/>
                  <a:pt x="0" y="25894"/>
                  <a:pt x="655" y="27155"/>
                </a:cubicBezTo>
                <a:cubicBezTo>
                  <a:pt x="1315" y="27788"/>
                  <a:pt x="1970" y="28422"/>
                  <a:pt x="1970" y="29683"/>
                </a:cubicBezTo>
                <a:cubicBezTo>
                  <a:pt x="1970" y="30316"/>
                  <a:pt x="1970" y="30950"/>
                  <a:pt x="1315" y="31577"/>
                </a:cubicBezTo>
                <a:cubicBezTo>
                  <a:pt x="655" y="32844"/>
                  <a:pt x="655" y="34105"/>
                  <a:pt x="655" y="35366"/>
                </a:cubicBezTo>
                <a:cubicBezTo>
                  <a:pt x="0" y="37261"/>
                  <a:pt x="655" y="38527"/>
                  <a:pt x="655" y="39155"/>
                </a:cubicBezTo>
                <a:cubicBezTo>
                  <a:pt x="655" y="39788"/>
                  <a:pt x="655" y="40422"/>
                  <a:pt x="1315" y="40422"/>
                </a:cubicBezTo>
                <a:cubicBezTo>
                  <a:pt x="1315" y="41683"/>
                  <a:pt x="1315" y="42950"/>
                  <a:pt x="1315" y="44211"/>
                </a:cubicBezTo>
                <a:cubicBezTo>
                  <a:pt x="1315" y="44844"/>
                  <a:pt x="1315" y="44844"/>
                  <a:pt x="1315" y="44844"/>
                </a:cubicBezTo>
                <a:cubicBezTo>
                  <a:pt x="1315" y="46105"/>
                  <a:pt x="1970" y="47366"/>
                  <a:pt x="1970" y="48633"/>
                </a:cubicBezTo>
                <a:cubicBezTo>
                  <a:pt x="1970" y="48633"/>
                  <a:pt x="1970" y="49261"/>
                  <a:pt x="1970" y="49894"/>
                </a:cubicBezTo>
                <a:cubicBezTo>
                  <a:pt x="2631" y="51788"/>
                  <a:pt x="2631" y="53683"/>
                  <a:pt x="2631" y="55577"/>
                </a:cubicBezTo>
                <a:cubicBezTo>
                  <a:pt x="2631" y="56211"/>
                  <a:pt x="2631" y="56844"/>
                  <a:pt x="2631" y="57472"/>
                </a:cubicBezTo>
                <a:cubicBezTo>
                  <a:pt x="2631" y="59366"/>
                  <a:pt x="3286" y="61261"/>
                  <a:pt x="3941" y="63155"/>
                </a:cubicBezTo>
                <a:cubicBezTo>
                  <a:pt x="3941" y="63788"/>
                  <a:pt x="4602" y="63788"/>
                  <a:pt x="4602" y="64422"/>
                </a:cubicBezTo>
                <a:cubicBezTo>
                  <a:pt x="3941" y="64422"/>
                  <a:pt x="3941" y="65050"/>
                  <a:pt x="3286" y="65683"/>
                </a:cubicBezTo>
                <a:cubicBezTo>
                  <a:pt x="1970" y="67577"/>
                  <a:pt x="1970" y="71366"/>
                  <a:pt x="3941" y="73261"/>
                </a:cubicBezTo>
                <a:cubicBezTo>
                  <a:pt x="5257" y="74527"/>
                  <a:pt x="7227" y="74527"/>
                  <a:pt x="8543" y="74527"/>
                </a:cubicBezTo>
                <a:cubicBezTo>
                  <a:pt x="9198" y="74527"/>
                  <a:pt x="9859" y="74527"/>
                  <a:pt x="9859" y="75155"/>
                </a:cubicBezTo>
                <a:cubicBezTo>
                  <a:pt x="10514" y="75155"/>
                  <a:pt x="10514" y="75788"/>
                  <a:pt x="10514" y="76422"/>
                </a:cubicBezTo>
                <a:cubicBezTo>
                  <a:pt x="10514" y="76422"/>
                  <a:pt x="10514" y="76422"/>
                  <a:pt x="9859" y="76422"/>
                </a:cubicBezTo>
                <a:cubicBezTo>
                  <a:pt x="9859" y="76422"/>
                  <a:pt x="9198" y="76422"/>
                  <a:pt x="9198" y="76422"/>
                </a:cubicBezTo>
                <a:cubicBezTo>
                  <a:pt x="7227" y="76422"/>
                  <a:pt x="6572" y="77050"/>
                  <a:pt x="5257" y="77683"/>
                </a:cubicBezTo>
                <a:cubicBezTo>
                  <a:pt x="2631" y="80211"/>
                  <a:pt x="2631" y="83366"/>
                  <a:pt x="2631" y="85261"/>
                </a:cubicBezTo>
                <a:cubicBezTo>
                  <a:pt x="2631" y="85261"/>
                  <a:pt x="2631" y="85261"/>
                  <a:pt x="2631" y="85894"/>
                </a:cubicBezTo>
                <a:cubicBezTo>
                  <a:pt x="2631" y="86527"/>
                  <a:pt x="2631" y="87155"/>
                  <a:pt x="2631" y="88422"/>
                </a:cubicBezTo>
                <a:cubicBezTo>
                  <a:pt x="3286" y="90316"/>
                  <a:pt x="6572" y="92844"/>
                  <a:pt x="8543" y="92844"/>
                </a:cubicBezTo>
                <a:cubicBezTo>
                  <a:pt x="8543" y="92844"/>
                  <a:pt x="9198" y="92844"/>
                  <a:pt x="9198" y="92844"/>
                </a:cubicBezTo>
                <a:cubicBezTo>
                  <a:pt x="9198" y="92844"/>
                  <a:pt x="9198" y="92844"/>
                  <a:pt x="9859" y="92844"/>
                </a:cubicBezTo>
                <a:cubicBezTo>
                  <a:pt x="9859" y="92844"/>
                  <a:pt x="9859" y="93472"/>
                  <a:pt x="9859" y="93472"/>
                </a:cubicBezTo>
                <a:cubicBezTo>
                  <a:pt x="9859" y="96000"/>
                  <a:pt x="8543" y="99155"/>
                  <a:pt x="7227" y="101683"/>
                </a:cubicBezTo>
                <a:cubicBezTo>
                  <a:pt x="6572" y="102316"/>
                  <a:pt x="5917" y="102950"/>
                  <a:pt x="5917" y="103577"/>
                </a:cubicBezTo>
                <a:cubicBezTo>
                  <a:pt x="3941" y="107366"/>
                  <a:pt x="3286" y="113050"/>
                  <a:pt x="5917" y="116844"/>
                </a:cubicBezTo>
                <a:cubicBezTo>
                  <a:pt x="6572" y="118105"/>
                  <a:pt x="8543" y="120000"/>
                  <a:pt x="12484" y="120000"/>
                </a:cubicBezTo>
                <a:cubicBezTo>
                  <a:pt x="12484" y="120000"/>
                  <a:pt x="13145" y="120000"/>
                  <a:pt x="13800" y="120000"/>
                </a:cubicBezTo>
                <a:cubicBezTo>
                  <a:pt x="17086" y="120000"/>
                  <a:pt x="19057" y="117472"/>
                  <a:pt x="21033" y="114950"/>
                </a:cubicBezTo>
                <a:cubicBezTo>
                  <a:pt x="21033" y="114950"/>
                  <a:pt x="21688" y="114316"/>
                  <a:pt x="21688" y="114316"/>
                </a:cubicBezTo>
                <a:cubicBezTo>
                  <a:pt x="23659" y="111788"/>
                  <a:pt x="25630" y="110527"/>
                  <a:pt x="28261" y="109261"/>
                </a:cubicBezTo>
                <a:cubicBezTo>
                  <a:pt x="30232" y="108633"/>
                  <a:pt x="31548" y="108000"/>
                  <a:pt x="34173" y="106738"/>
                </a:cubicBezTo>
                <a:cubicBezTo>
                  <a:pt x="35489" y="106738"/>
                  <a:pt x="37460" y="106105"/>
                  <a:pt x="38775" y="105472"/>
                </a:cubicBezTo>
                <a:cubicBezTo>
                  <a:pt x="40746" y="104844"/>
                  <a:pt x="42717" y="104211"/>
                  <a:pt x="44693" y="103577"/>
                </a:cubicBezTo>
                <a:cubicBezTo>
                  <a:pt x="47979" y="102950"/>
                  <a:pt x="51266" y="101683"/>
                  <a:pt x="53236" y="98527"/>
                </a:cubicBezTo>
                <a:cubicBezTo>
                  <a:pt x="53891" y="97894"/>
                  <a:pt x="53891" y="96633"/>
                  <a:pt x="54546" y="96000"/>
                </a:cubicBezTo>
                <a:cubicBezTo>
                  <a:pt x="54546" y="96000"/>
                  <a:pt x="54546" y="95366"/>
                  <a:pt x="55207" y="95366"/>
                </a:cubicBezTo>
                <a:cubicBezTo>
                  <a:pt x="55207" y="94738"/>
                  <a:pt x="55207" y="94738"/>
                  <a:pt x="55207" y="94738"/>
                </a:cubicBezTo>
                <a:cubicBezTo>
                  <a:pt x="55862" y="93472"/>
                  <a:pt x="55862" y="93472"/>
                  <a:pt x="56523" y="93472"/>
                </a:cubicBezTo>
                <a:cubicBezTo>
                  <a:pt x="56523" y="92844"/>
                  <a:pt x="57178" y="92844"/>
                  <a:pt x="57178" y="92844"/>
                </a:cubicBezTo>
                <a:cubicBezTo>
                  <a:pt x="57833" y="92844"/>
                  <a:pt x="58493" y="92844"/>
                  <a:pt x="58493" y="92211"/>
                </a:cubicBezTo>
                <a:cubicBezTo>
                  <a:pt x="59809" y="91577"/>
                  <a:pt x="60464" y="90950"/>
                  <a:pt x="60464" y="90950"/>
                </a:cubicBezTo>
                <a:cubicBezTo>
                  <a:pt x="60464" y="90316"/>
                  <a:pt x="61119" y="90316"/>
                  <a:pt x="61119" y="90316"/>
                </a:cubicBezTo>
                <a:cubicBezTo>
                  <a:pt x="61119" y="90316"/>
                  <a:pt x="61119" y="90950"/>
                  <a:pt x="61119" y="90950"/>
                </a:cubicBezTo>
                <a:cubicBezTo>
                  <a:pt x="61119" y="91577"/>
                  <a:pt x="61119" y="91577"/>
                  <a:pt x="61119" y="91577"/>
                </a:cubicBezTo>
                <a:cubicBezTo>
                  <a:pt x="61119" y="92211"/>
                  <a:pt x="61119" y="94105"/>
                  <a:pt x="63096" y="94738"/>
                </a:cubicBezTo>
                <a:cubicBezTo>
                  <a:pt x="63096" y="95366"/>
                  <a:pt x="63751" y="95366"/>
                  <a:pt x="64406" y="95366"/>
                </a:cubicBezTo>
                <a:cubicBezTo>
                  <a:pt x="65066" y="95366"/>
                  <a:pt x="65066" y="95366"/>
                  <a:pt x="65721" y="95366"/>
                </a:cubicBezTo>
                <a:cubicBezTo>
                  <a:pt x="65721" y="95366"/>
                  <a:pt x="65721" y="95366"/>
                  <a:pt x="65721" y="95366"/>
                </a:cubicBezTo>
                <a:cubicBezTo>
                  <a:pt x="68353" y="95366"/>
                  <a:pt x="70978" y="94105"/>
                  <a:pt x="72294" y="92211"/>
                </a:cubicBezTo>
                <a:cubicBezTo>
                  <a:pt x="72294" y="91577"/>
                  <a:pt x="72294" y="91577"/>
                  <a:pt x="72294" y="91577"/>
                </a:cubicBezTo>
                <a:cubicBezTo>
                  <a:pt x="72949" y="92211"/>
                  <a:pt x="72949" y="92211"/>
                  <a:pt x="72949" y="92211"/>
                </a:cubicBezTo>
                <a:cubicBezTo>
                  <a:pt x="73610" y="92844"/>
                  <a:pt x="74265" y="92844"/>
                  <a:pt x="74265" y="92844"/>
                </a:cubicBezTo>
                <a:cubicBezTo>
                  <a:pt x="74265" y="93472"/>
                  <a:pt x="74265" y="94105"/>
                  <a:pt x="72949" y="95366"/>
                </a:cubicBezTo>
                <a:cubicBezTo>
                  <a:pt x="72294" y="96633"/>
                  <a:pt x="71639" y="97894"/>
                  <a:pt x="70323" y="99155"/>
                </a:cubicBezTo>
                <a:cubicBezTo>
                  <a:pt x="70323" y="99788"/>
                  <a:pt x="69663" y="99788"/>
                  <a:pt x="69008" y="100422"/>
                </a:cubicBezTo>
                <a:cubicBezTo>
                  <a:pt x="68353" y="102316"/>
                  <a:pt x="68353" y="102950"/>
                  <a:pt x="68353" y="104211"/>
                </a:cubicBezTo>
                <a:cubicBezTo>
                  <a:pt x="69008" y="104844"/>
                  <a:pt x="69008" y="104844"/>
                  <a:pt x="69008" y="104844"/>
                </a:cubicBezTo>
                <a:cubicBezTo>
                  <a:pt x="69008" y="104844"/>
                  <a:pt x="69008" y="104844"/>
                  <a:pt x="69008" y="105472"/>
                </a:cubicBezTo>
                <a:cubicBezTo>
                  <a:pt x="69008" y="105472"/>
                  <a:pt x="69008" y="106105"/>
                  <a:pt x="69008" y="106738"/>
                </a:cubicBezTo>
                <a:cubicBezTo>
                  <a:pt x="69008" y="108000"/>
                  <a:pt x="70323" y="108633"/>
                  <a:pt x="72294" y="108633"/>
                </a:cubicBezTo>
                <a:cubicBezTo>
                  <a:pt x="73610" y="108633"/>
                  <a:pt x="74925" y="108633"/>
                  <a:pt x="75580" y="108000"/>
                </a:cubicBezTo>
                <a:cubicBezTo>
                  <a:pt x="76235" y="107366"/>
                  <a:pt x="76896" y="106738"/>
                  <a:pt x="77551" y="106105"/>
                </a:cubicBezTo>
                <a:cubicBezTo>
                  <a:pt x="77551" y="105472"/>
                  <a:pt x="78212" y="105472"/>
                  <a:pt x="78212" y="104844"/>
                </a:cubicBezTo>
                <a:cubicBezTo>
                  <a:pt x="78867" y="104844"/>
                  <a:pt x="79522" y="104844"/>
                  <a:pt x="79522" y="104844"/>
                </a:cubicBezTo>
                <a:cubicBezTo>
                  <a:pt x="80837" y="104844"/>
                  <a:pt x="82153" y="104211"/>
                  <a:pt x="82808" y="103577"/>
                </a:cubicBezTo>
                <a:cubicBezTo>
                  <a:pt x="83469" y="102316"/>
                  <a:pt x="84124" y="101683"/>
                  <a:pt x="84124" y="101050"/>
                </a:cubicBezTo>
                <a:cubicBezTo>
                  <a:pt x="84124" y="100422"/>
                  <a:pt x="84124" y="100422"/>
                  <a:pt x="84124" y="100422"/>
                </a:cubicBezTo>
                <a:cubicBezTo>
                  <a:pt x="84124" y="99788"/>
                  <a:pt x="84779" y="99155"/>
                  <a:pt x="84779" y="98527"/>
                </a:cubicBezTo>
                <a:cubicBezTo>
                  <a:pt x="84779" y="97894"/>
                  <a:pt x="84779" y="97894"/>
                  <a:pt x="84779" y="97894"/>
                </a:cubicBezTo>
                <a:cubicBezTo>
                  <a:pt x="84779" y="97261"/>
                  <a:pt x="84779" y="96633"/>
                  <a:pt x="85439" y="96000"/>
                </a:cubicBezTo>
                <a:cubicBezTo>
                  <a:pt x="85439" y="94738"/>
                  <a:pt x="84779" y="94105"/>
                  <a:pt x="84779" y="92844"/>
                </a:cubicBezTo>
                <a:cubicBezTo>
                  <a:pt x="84779" y="92844"/>
                  <a:pt x="84124" y="92844"/>
                  <a:pt x="84124" y="92211"/>
                </a:cubicBezTo>
                <a:cubicBezTo>
                  <a:pt x="83469" y="89683"/>
                  <a:pt x="83469" y="87155"/>
                  <a:pt x="84779" y="85261"/>
                </a:cubicBezTo>
                <a:cubicBezTo>
                  <a:pt x="85439" y="84633"/>
                  <a:pt x="86094" y="84000"/>
                  <a:pt x="86094" y="83366"/>
                </a:cubicBezTo>
                <a:cubicBezTo>
                  <a:pt x="87410" y="82105"/>
                  <a:pt x="88726" y="80211"/>
                  <a:pt x="88726" y="77050"/>
                </a:cubicBezTo>
                <a:cubicBezTo>
                  <a:pt x="88726" y="76422"/>
                  <a:pt x="88726" y="75788"/>
                  <a:pt x="88726" y="74527"/>
                </a:cubicBezTo>
                <a:cubicBezTo>
                  <a:pt x="88065" y="73894"/>
                  <a:pt x="88065" y="73261"/>
                  <a:pt x="88065" y="72633"/>
                </a:cubicBezTo>
                <a:cubicBezTo>
                  <a:pt x="88065" y="72633"/>
                  <a:pt x="88065" y="72633"/>
                  <a:pt x="88065" y="72633"/>
                </a:cubicBezTo>
                <a:cubicBezTo>
                  <a:pt x="93328" y="73261"/>
                  <a:pt x="95299" y="82105"/>
                  <a:pt x="95299" y="86527"/>
                </a:cubicBezTo>
                <a:cubicBezTo>
                  <a:pt x="95299" y="89050"/>
                  <a:pt x="96614" y="93472"/>
                  <a:pt x="99895" y="93472"/>
                </a:cubicBezTo>
                <a:cubicBezTo>
                  <a:pt x="101211" y="93472"/>
                  <a:pt x="102526" y="92211"/>
                  <a:pt x="103842" y="90316"/>
                </a:cubicBezTo>
                <a:cubicBezTo>
                  <a:pt x="104497" y="89050"/>
                  <a:pt x="104497" y="88422"/>
                  <a:pt x="105158" y="87155"/>
                </a:cubicBezTo>
                <a:cubicBezTo>
                  <a:pt x="105158" y="87155"/>
                  <a:pt x="105158" y="87155"/>
                  <a:pt x="105158" y="87155"/>
                </a:cubicBezTo>
                <a:cubicBezTo>
                  <a:pt x="105158" y="87788"/>
                  <a:pt x="105813" y="88422"/>
                  <a:pt x="105813" y="88422"/>
                </a:cubicBezTo>
                <a:cubicBezTo>
                  <a:pt x="106468" y="88422"/>
                  <a:pt x="106468" y="89050"/>
                  <a:pt x="106468" y="89050"/>
                </a:cubicBezTo>
                <a:cubicBezTo>
                  <a:pt x="106468" y="89683"/>
                  <a:pt x="106468" y="89683"/>
                  <a:pt x="106468" y="90316"/>
                </a:cubicBezTo>
                <a:cubicBezTo>
                  <a:pt x="107128" y="91577"/>
                  <a:pt x="109099" y="92844"/>
                  <a:pt x="110415" y="92844"/>
                </a:cubicBezTo>
                <a:cubicBezTo>
                  <a:pt x="111730" y="92844"/>
                  <a:pt x="113040" y="92844"/>
                  <a:pt x="113040" y="91577"/>
                </a:cubicBezTo>
                <a:cubicBezTo>
                  <a:pt x="113701" y="90950"/>
                  <a:pt x="113701" y="90316"/>
                  <a:pt x="113701" y="89683"/>
                </a:cubicBezTo>
                <a:cubicBezTo>
                  <a:pt x="114356" y="89050"/>
                  <a:pt x="114356" y="89050"/>
                  <a:pt x="114356" y="88422"/>
                </a:cubicBezTo>
                <a:cubicBezTo>
                  <a:pt x="115011" y="88422"/>
                  <a:pt x="115672" y="88422"/>
                  <a:pt x="115672" y="88422"/>
                </a:cubicBezTo>
                <a:cubicBezTo>
                  <a:pt x="116987" y="87788"/>
                  <a:pt x="118298" y="87155"/>
                  <a:pt x="118958" y="86527"/>
                </a:cubicBezTo>
                <a:cubicBezTo>
                  <a:pt x="120929" y="84000"/>
                  <a:pt x="119613" y="82105"/>
                  <a:pt x="118958" y="80844"/>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3" name="Shape 283"/>
          <p:cNvSpPr/>
          <p:nvPr/>
        </p:nvSpPr>
        <p:spPr>
          <a:xfrm>
            <a:off x="6330139" y="1403072"/>
            <a:ext cx="659400" cy="1130400"/>
          </a:xfrm>
          <a:custGeom>
            <a:avLst/>
            <a:gdLst/>
            <a:ahLst/>
            <a:cxnLst/>
            <a:rect l="0" t="0" r="0" b="0"/>
            <a:pathLst>
              <a:path w="120000" h="120000" extrusionOk="0">
                <a:moveTo>
                  <a:pt x="118483" y="38033"/>
                </a:moveTo>
                <a:cubicBezTo>
                  <a:pt x="118483" y="37766"/>
                  <a:pt x="118483" y="37766"/>
                  <a:pt x="118105" y="37766"/>
                </a:cubicBezTo>
                <a:cubicBezTo>
                  <a:pt x="117727" y="37766"/>
                  <a:pt x="117350" y="37766"/>
                  <a:pt x="116972" y="37766"/>
                </a:cubicBezTo>
                <a:cubicBezTo>
                  <a:pt x="116972" y="37766"/>
                  <a:pt x="116594" y="37766"/>
                  <a:pt x="116594" y="37500"/>
                </a:cubicBezTo>
                <a:cubicBezTo>
                  <a:pt x="115833" y="37500"/>
                  <a:pt x="115455" y="37233"/>
                  <a:pt x="115077" y="37233"/>
                </a:cubicBezTo>
                <a:cubicBezTo>
                  <a:pt x="114700" y="36966"/>
                  <a:pt x="114700" y="36966"/>
                  <a:pt x="114700" y="36966"/>
                </a:cubicBezTo>
                <a:cubicBezTo>
                  <a:pt x="113944" y="36694"/>
                  <a:pt x="113188" y="36427"/>
                  <a:pt x="112427" y="36427"/>
                </a:cubicBezTo>
                <a:cubicBezTo>
                  <a:pt x="112050" y="36427"/>
                  <a:pt x="111672" y="36427"/>
                  <a:pt x="111294" y="36427"/>
                </a:cubicBezTo>
                <a:cubicBezTo>
                  <a:pt x="110538" y="36427"/>
                  <a:pt x="110538" y="36427"/>
                  <a:pt x="110155" y="36161"/>
                </a:cubicBezTo>
                <a:cubicBezTo>
                  <a:pt x="110155" y="36161"/>
                  <a:pt x="109777" y="35894"/>
                  <a:pt x="109777" y="35894"/>
                </a:cubicBezTo>
                <a:cubicBezTo>
                  <a:pt x="109400" y="35627"/>
                  <a:pt x="109022" y="35355"/>
                  <a:pt x="108266" y="35088"/>
                </a:cubicBezTo>
                <a:cubicBezTo>
                  <a:pt x="107888" y="34822"/>
                  <a:pt x="107505" y="34822"/>
                  <a:pt x="106750" y="34555"/>
                </a:cubicBezTo>
                <a:cubicBezTo>
                  <a:pt x="106372" y="34555"/>
                  <a:pt x="105994" y="34283"/>
                  <a:pt x="105616" y="34283"/>
                </a:cubicBezTo>
                <a:cubicBezTo>
                  <a:pt x="104855" y="34016"/>
                  <a:pt x="103722" y="34016"/>
                  <a:pt x="102966" y="34016"/>
                </a:cubicBezTo>
                <a:cubicBezTo>
                  <a:pt x="101450" y="34016"/>
                  <a:pt x="100316" y="34016"/>
                  <a:pt x="98800" y="34555"/>
                </a:cubicBezTo>
                <a:cubicBezTo>
                  <a:pt x="98422" y="34555"/>
                  <a:pt x="97666" y="34822"/>
                  <a:pt x="96911" y="35088"/>
                </a:cubicBezTo>
                <a:cubicBezTo>
                  <a:pt x="95016" y="35894"/>
                  <a:pt x="92744" y="36694"/>
                  <a:pt x="91611" y="36694"/>
                </a:cubicBezTo>
                <a:cubicBezTo>
                  <a:pt x="91227" y="36694"/>
                  <a:pt x="90850" y="36694"/>
                  <a:pt x="90850" y="36427"/>
                </a:cubicBezTo>
                <a:cubicBezTo>
                  <a:pt x="90472" y="36427"/>
                  <a:pt x="90472" y="36427"/>
                  <a:pt x="90472" y="36427"/>
                </a:cubicBezTo>
                <a:cubicBezTo>
                  <a:pt x="90472" y="36427"/>
                  <a:pt x="90850" y="35894"/>
                  <a:pt x="90850" y="35627"/>
                </a:cubicBezTo>
                <a:cubicBezTo>
                  <a:pt x="91227" y="35355"/>
                  <a:pt x="91227" y="35355"/>
                  <a:pt x="91227" y="35088"/>
                </a:cubicBezTo>
                <a:cubicBezTo>
                  <a:pt x="92366" y="33750"/>
                  <a:pt x="92366" y="32677"/>
                  <a:pt x="91988" y="31338"/>
                </a:cubicBezTo>
                <a:cubicBezTo>
                  <a:pt x="91988" y="30533"/>
                  <a:pt x="91611" y="29733"/>
                  <a:pt x="90850" y="28927"/>
                </a:cubicBezTo>
                <a:cubicBezTo>
                  <a:pt x="90850" y="28927"/>
                  <a:pt x="90850" y="28927"/>
                  <a:pt x="90850" y="28661"/>
                </a:cubicBezTo>
                <a:cubicBezTo>
                  <a:pt x="90472" y="28661"/>
                  <a:pt x="90472" y="28661"/>
                  <a:pt x="90472" y="28661"/>
                </a:cubicBezTo>
                <a:cubicBezTo>
                  <a:pt x="90472" y="28661"/>
                  <a:pt x="90472" y="28394"/>
                  <a:pt x="90472" y="28127"/>
                </a:cubicBezTo>
                <a:cubicBezTo>
                  <a:pt x="90472" y="28127"/>
                  <a:pt x="90472" y="27855"/>
                  <a:pt x="90472" y="27855"/>
                </a:cubicBezTo>
                <a:cubicBezTo>
                  <a:pt x="90472" y="27588"/>
                  <a:pt x="90472" y="27322"/>
                  <a:pt x="90472" y="27322"/>
                </a:cubicBezTo>
                <a:cubicBezTo>
                  <a:pt x="90094" y="26783"/>
                  <a:pt x="90094" y="26516"/>
                  <a:pt x="90094" y="25983"/>
                </a:cubicBezTo>
                <a:cubicBezTo>
                  <a:pt x="89716" y="25716"/>
                  <a:pt x="89716" y="25444"/>
                  <a:pt x="89716" y="24911"/>
                </a:cubicBezTo>
                <a:cubicBezTo>
                  <a:pt x="89716" y="24644"/>
                  <a:pt x="89338" y="24377"/>
                  <a:pt x="89338" y="24105"/>
                </a:cubicBezTo>
                <a:cubicBezTo>
                  <a:pt x="89338" y="23838"/>
                  <a:pt x="89338" y="23572"/>
                  <a:pt x="88961" y="23305"/>
                </a:cubicBezTo>
                <a:cubicBezTo>
                  <a:pt x="88961" y="23033"/>
                  <a:pt x="88577" y="22766"/>
                  <a:pt x="88577" y="22500"/>
                </a:cubicBezTo>
                <a:cubicBezTo>
                  <a:pt x="88577" y="22233"/>
                  <a:pt x="88577" y="21694"/>
                  <a:pt x="88577" y="21427"/>
                </a:cubicBezTo>
                <a:cubicBezTo>
                  <a:pt x="88577" y="21161"/>
                  <a:pt x="88577" y="20894"/>
                  <a:pt x="88577" y="20627"/>
                </a:cubicBezTo>
                <a:cubicBezTo>
                  <a:pt x="88577" y="20355"/>
                  <a:pt x="88577" y="20355"/>
                  <a:pt x="88577" y="20355"/>
                </a:cubicBezTo>
                <a:cubicBezTo>
                  <a:pt x="88577" y="19822"/>
                  <a:pt x="88577" y="19283"/>
                  <a:pt x="88200" y="18750"/>
                </a:cubicBezTo>
                <a:cubicBezTo>
                  <a:pt x="87444" y="18216"/>
                  <a:pt x="86688" y="17677"/>
                  <a:pt x="85550" y="17677"/>
                </a:cubicBezTo>
                <a:cubicBezTo>
                  <a:pt x="85172" y="17677"/>
                  <a:pt x="85172" y="17677"/>
                  <a:pt x="85172" y="17677"/>
                </a:cubicBezTo>
                <a:cubicBezTo>
                  <a:pt x="84794" y="17677"/>
                  <a:pt x="84416" y="17677"/>
                  <a:pt x="84038" y="17677"/>
                </a:cubicBezTo>
                <a:cubicBezTo>
                  <a:pt x="84038" y="17677"/>
                  <a:pt x="83661" y="17677"/>
                  <a:pt x="83283" y="17677"/>
                </a:cubicBezTo>
                <a:cubicBezTo>
                  <a:pt x="82900" y="17677"/>
                  <a:pt x="82144" y="17677"/>
                  <a:pt x="81766" y="17944"/>
                </a:cubicBezTo>
                <a:cubicBezTo>
                  <a:pt x="81011" y="17944"/>
                  <a:pt x="80250" y="17944"/>
                  <a:pt x="79872" y="17944"/>
                </a:cubicBezTo>
                <a:cubicBezTo>
                  <a:pt x="79494" y="17944"/>
                  <a:pt x="79116" y="17944"/>
                  <a:pt x="78738" y="17944"/>
                </a:cubicBezTo>
                <a:cubicBezTo>
                  <a:pt x="77983" y="17677"/>
                  <a:pt x="77222" y="17411"/>
                  <a:pt x="76844" y="16877"/>
                </a:cubicBezTo>
                <a:cubicBezTo>
                  <a:pt x="76466" y="16877"/>
                  <a:pt x="76466" y="16605"/>
                  <a:pt x="76466" y="16338"/>
                </a:cubicBezTo>
                <a:cubicBezTo>
                  <a:pt x="76466" y="16072"/>
                  <a:pt x="76466" y="16072"/>
                  <a:pt x="76466" y="15805"/>
                </a:cubicBezTo>
                <a:cubicBezTo>
                  <a:pt x="76088" y="15266"/>
                  <a:pt x="76088" y="14466"/>
                  <a:pt x="76088" y="13927"/>
                </a:cubicBezTo>
                <a:cubicBezTo>
                  <a:pt x="76466" y="13661"/>
                  <a:pt x="76466" y="13394"/>
                  <a:pt x="76466" y="13127"/>
                </a:cubicBezTo>
                <a:cubicBezTo>
                  <a:pt x="76844" y="12588"/>
                  <a:pt x="76844" y="12055"/>
                  <a:pt x="76844" y="11516"/>
                </a:cubicBezTo>
                <a:cubicBezTo>
                  <a:pt x="77222" y="10177"/>
                  <a:pt x="77222" y="8838"/>
                  <a:pt x="77222" y="7500"/>
                </a:cubicBezTo>
                <a:cubicBezTo>
                  <a:pt x="77222" y="6966"/>
                  <a:pt x="77222" y="6161"/>
                  <a:pt x="77222" y="5627"/>
                </a:cubicBezTo>
                <a:cubicBezTo>
                  <a:pt x="77222" y="5088"/>
                  <a:pt x="77222" y="5088"/>
                  <a:pt x="77222" y="5088"/>
                </a:cubicBezTo>
                <a:cubicBezTo>
                  <a:pt x="24227" y="0"/>
                  <a:pt x="24227" y="0"/>
                  <a:pt x="24227" y="0"/>
                </a:cubicBezTo>
                <a:cubicBezTo>
                  <a:pt x="24227" y="805"/>
                  <a:pt x="24227" y="805"/>
                  <a:pt x="24227" y="805"/>
                </a:cubicBezTo>
                <a:cubicBezTo>
                  <a:pt x="22711" y="7500"/>
                  <a:pt x="21200" y="14733"/>
                  <a:pt x="19305" y="21966"/>
                </a:cubicBezTo>
                <a:cubicBezTo>
                  <a:pt x="19305" y="23033"/>
                  <a:pt x="19305" y="23033"/>
                  <a:pt x="19305" y="23033"/>
                </a:cubicBezTo>
                <a:cubicBezTo>
                  <a:pt x="20061" y="23033"/>
                  <a:pt x="20061" y="23033"/>
                  <a:pt x="20061" y="23033"/>
                </a:cubicBezTo>
                <a:cubicBezTo>
                  <a:pt x="19683" y="23305"/>
                  <a:pt x="19683" y="23305"/>
                  <a:pt x="19305" y="23572"/>
                </a:cubicBezTo>
                <a:cubicBezTo>
                  <a:pt x="18927" y="23838"/>
                  <a:pt x="18927" y="23838"/>
                  <a:pt x="18927" y="23838"/>
                </a:cubicBezTo>
                <a:cubicBezTo>
                  <a:pt x="18927" y="24105"/>
                  <a:pt x="18927" y="24105"/>
                  <a:pt x="18927" y="24105"/>
                </a:cubicBezTo>
                <a:cubicBezTo>
                  <a:pt x="11733" y="57055"/>
                  <a:pt x="3783" y="95627"/>
                  <a:pt x="377" y="113305"/>
                </a:cubicBezTo>
                <a:cubicBezTo>
                  <a:pt x="0" y="114105"/>
                  <a:pt x="0" y="114105"/>
                  <a:pt x="0" y="114105"/>
                </a:cubicBezTo>
                <a:cubicBezTo>
                  <a:pt x="1133" y="114105"/>
                  <a:pt x="1133" y="114105"/>
                  <a:pt x="1133" y="114105"/>
                </a:cubicBezTo>
                <a:cubicBezTo>
                  <a:pt x="13627" y="115716"/>
                  <a:pt x="25738" y="117055"/>
                  <a:pt x="37855" y="118394"/>
                </a:cubicBezTo>
                <a:cubicBezTo>
                  <a:pt x="38233" y="118394"/>
                  <a:pt x="38233" y="118394"/>
                  <a:pt x="38233" y="118394"/>
                </a:cubicBezTo>
                <a:cubicBezTo>
                  <a:pt x="39366" y="118394"/>
                  <a:pt x="40505" y="118661"/>
                  <a:pt x="42016" y="118661"/>
                </a:cubicBezTo>
                <a:cubicBezTo>
                  <a:pt x="44666" y="119194"/>
                  <a:pt x="47316" y="119466"/>
                  <a:pt x="50344" y="119733"/>
                </a:cubicBezTo>
                <a:cubicBezTo>
                  <a:pt x="50727" y="119733"/>
                  <a:pt x="51105" y="119733"/>
                  <a:pt x="51483" y="119733"/>
                </a:cubicBezTo>
                <a:cubicBezTo>
                  <a:pt x="52616" y="119733"/>
                  <a:pt x="54511" y="120000"/>
                  <a:pt x="56027" y="120000"/>
                </a:cubicBezTo>
                <a:cubicBezTo>
                  <a:pt x="56027" y="120000"/>
                  <a:pt x="56027" y="120000"/>
                  <a:pt x="56027" y="120000"/>
                </a:cubicBezTo>
                <a:cubicBezTo>
                  <a:pt x="57161" y="120000"/>
                  <a:pt x="58294" y="119733"/>
                  <a:pt x="59055" y="119733"/>
                </a:cubicBezTo>
                <a:cubicBezTo>
                  <a:pt x="59811" y="119466"/>
                  <a:pt x="59811" y="119466"/>
                  <a:pt x="59811" y="119466"/>
                </a:cubicBezTo>
                <a:cubicBezTo>
                  <a:pt x="64355" y="79283"/>
                  <a:pt x="64355" y="79283"/>
                  <a:pt x="64355" y="79283"/>
                </a:cubicBezTo>
                <a:cubicBezTo>
                  <a:pt x="72683" y="75533"/>
                  <a:pt x="108266" y="47677"/>
                  <a:pt x="119244" y="39377"/>
                </a:cubicBezTo>
                <a:cubicBezTo>
                  <a:pt x="120000" y="38305"/>
                  <a:pt x="120000" y="38305"/>
                  <a:pt x="120000" y="38305"/>
                </a:cubicBezTo>
                <a:lnTo>
                  <a:pt x="118483" y="38033"/>
                </a:lnTo>
                <a:close/>
                <a:moveTo>
                  <a:pt x="49966" y="98838"/>
                </a:moveTo>
                <a:cubicBezTo>
                  <a:pt x="49966" y="99377"/>
                  <a:pt x="49966" y="99911"/>
                  <a:pt x="49588" y="100444"/>
                </a:cubicBezTo>
                <a:cubicBezTo>
                  <a:pt x="48833" y="101516"/>
                  <a:pt x="47316" y="102588"/>
                  <a:pt x="46561" y="102588"/>
                </a:cubicBezTo>
                <a:cubicBezTo>
                  <a:pt x="46561" y="102588"/>
                  <a:pt x="46183" y="102588"/>
                  <a:pt x="45805" y="102322"/>
                </a:cubicBezTo>
                <a:cubicBezTo>
                  <a:pt x="45427" y="101783"/>
                  <a:pt x="45805" y="101250"/>
                  <a:pt x="46183" y="100444"/>
                </a:cubicBezTo>
                <a:cubicBezTo>
                  <a:pt x="46561" y="99644"/>
                  <a:pt x="46561" y="99105"/>
                  <a:pt x="46561" y="98572"/>
                </a:cubicBezTo>
                <a:cubicBezTo>
                  <a:pt x="46561" y="98033"/>
                  <a:pt x="46561" y="97766"/>
                  <a:pt x="46561" y="97500"/>
                </a:cubicBezTo>
                <a:cubicBezTo>
                  <a:pt x="46561" y="97500"/>
                  <a:pt x="46938" y="97500"/>
                  <a:pt x="46938" y="97233"/>
                </a:cubicBezTo>
                <a:cubicBezTo>
                  <a:pt x="46938" y="96966"/>
                  <a:pt x="47316" y="96694"/>
                  <a:pt x="47316" y="96161"/>
                </a:cubicBezTo>
                <a:cubicBezTo>
                  <a:pt x="47316" y="95894"/>
                  <a:pt x="47316" y="95355"/>
                  <a:pt x="46938" y="95088"/>
                </a:cubicBezTo>
                <a:cubicBezTo>
                  <a:pt x="46938" y="95088"/>
                  <a:pt x="46938" y="94822"/>
                  <a:pt x="46561" y="94555"/>
                </a:cubicBezTo>
                <a:cubicBezTo>
                  <a:pt x="46561" y="94555"/>
                  <a:pt x="46938" y="94283"/>
                  <a:pt x="47316" y="93750"/>
                </a:cubicBezTo>
                <a:cubicBezTo>
                  <a:pt x="47694" y="93483"/>
                  <a:pt x="47694" y="93483"/>
                  <a:pt x="47694" y="93483"/>
                </a:cubicBezTo>
                <a:cubicBezTo>
                  <a:pt x="48077" y="92944"/>
                  <a:pt x="48455" y="92677"/>
                  <a:pt x="48833" y="92411"/>
                </a:cubicBezTo>
                <a:cubicBezTo>
                  <a:pt x="49211" y="92677"/>
                  <a:pt x="49211" y="92944"/>
                  <a:pt x="49211" y="92944"/>
                </a:cubicBezTo>
                <a:cubicBezTo>
                  <a:pt x="49211" y="93216"/>
                  <a:pt x="49588" y="93750"/>
                  <a:pt x="49588" y="94016"/>
                </a:cubicBezTo>
                <a:cubicBezTo>
                  <a:pt x="49966" y="94016"/>
                  <a:pt x="49966" y="94283"/>
                  <a:pt x="49966" y="94555"/>
                </a:cubicBezTo>
                <a:cubicBezTo>
                  <a:pt x="50727" y="95088"/>
                  <a:pt x="50727" y="95355"/>
                  <a:pt x="50727" y="95627"/>
                </a:cubicBezTo>
                <a:cubicBezTo>
                  <a:pt x="50727" y="95894"/>
                  <a:pt x="50344" y="96161"/>
                  <a:pt x="50344" y="96427"/>
                </a:cubicBezTo>
                <a:cubicBezTo>
                  <a:pt x="50344" y="96966"/>
                  <a:pt x="49966" y="97500"/>
                  <a:pt x="49966" y="98305"/>
                </a:cubicBezTo>
                <a:cubicBezTo>
                  <a:pt x="49966" y="98305"/>
                  <a:pt x="49966" y="98572"/>
                  <a:pt x="49966" y="98838"/>
                </a:cubicBezTo>
                <a:close/>
                <a:moveTo>
                  <a:pt x="23472" y="65627"/>
                </a:moveTo>
                <a:cubicBezTo>
                  <a:pt x="23088" y="65894"/>
                  <a:pt x="22333" y="65894"/>
                  <a:pt x="21955" y="66427"/>
                </a:cubicBezTo>
                <a:cubicBezTo>
                  <a:pt x="21577" y="66427"/>
                  <a:pt x="21577" y="66694"/>
                  <a:pt x="21577" y="66694"/>
                </a:cubicBezTo>
                <a:cubicBezTo>
                  <a:pt x="21577" y="66427"/>
                  <a:pt x="21955" y="66427"/>
                  <a:pt x="21955" y="66161"/>
                </a:cubicBezTo>
                <a:cubicBezTo>
                  <a:pt x="22333" y="65627"/>
                  <a:pt x="21955" y="64822"/>
                  <a:pt x="21955" y="64555"/>
                </a:cubicBezTo>
                <a:cubicBezTo>
                  <a:pt x="21577" y="64283"/>
                  <a:pt x="21577" y="64016"/>
                  <a:pt x="21577" y="64016"/>
                </a:cubicBezTo>
                <a:cubicBezTo>
                  <a:pt x="21955" y="64016"/>
                  <a:pt x="21955" y="63750"/>
                  <a:pt x="21955" y="63750"/>
                </a:cubicBezTo>
                <a:cubicBezTo>
                  <a:pt x="21955" y="64016"/>
                  <a:pt x="21955" y="64555"/>
                  <a:pt x="22333" y="64822"/>
                </a:cubicBezTo>
                <a:cubicBezTo>
                  <a:pt x="22711" y="65355"/>
                  <a:pt x="23472" y="65355"/>
                  <a:pt x="24227" y="65355"/>
                </a:cubicBezTo>
                <a:cubicBezTo>
                  <a:pt x="24227" y="65355"/>
                  <a:pt x="24227" y="65355"/>
                  <a:pt x="24227" y="65355"/>
                </a:cubicBezTo>
                <a:cubicBezTo>
                  <a:pt x="24227" y="65355"/>
                  <a:pt x="23850" y="65627"/>
                  <a:pt x="23472" y="65627"/>
                </a:cubicBezTo>
                <a:close/>
                <a:moveTo>
                  <a:pt x="21577" y="66694"/>
                </a:moveTo>
                <a:cubicBezTo>
                  <a:pt x="20822" y="67766"/>
                  <a:pt x="21577" y="68305"/>
                  <a:pt x="21955" y="68838"/>
                </a:cubicBezTo>
                <a:cubicBezTo>
                  <a:pt x="21955" y="68838"/>
                  <a:pt x="22333" y="69105"/>
                  <a:pt x="22333" y="69105"/>
                </a:cubicBezTo>
                <a:cubicBezTo>
                  <a:pt x="22333" y="69105"/>
                  <a:pt x="22333" y="69377"/>
                  <a:pt x="22333" y="69644"/>
                </a:cubicBezTo>
                <a:cubicBezTo>
                  <a:pt x="22333" y="70177"/>
                  <a:pt x="21955" y="70983"/>
                  <a:pt x="22711" y="71516"/>
                </a:cubicBezTo>
                <a:cubicBezTo>
                  <a:pt x="23472" y="72055"/>
                  <a:pt x="24605" y="72055"/>
                  <a:pt x="24983" y="72055"/>
                </a:cubicBezTo>
                <a:cubicBezTo>
                  <a:pt x="24983" y="72055"/>
                  <a:pt x="25361" y="72055"/>
                  <a:pt x="25361" y="72055"/>
                </a:cubicBezTo>
                <a:cubicBezTo>
                  <a:pt x="24983" y="72055"/>
                  <a:pt x="24605" y="72322"/>
                  <a:pt x="24227" y="72322"/>
                </a:cubicBezTo>
                <a:cubicBezTo>
                  <a:pt x="23850" y="72322"/>
                  <a:pt x="23850" y="72322"/>
                  <a:pt x="23472" y="72055"/>
                </a:cubicBezTo>
                <a:cubicBezTo>
                  <a:pt x="22333" y="71783"/>
                  <a:pt x="20822" y="70983"/>
                  <a:pt x="19683" y="70177"/>
                </a:cubicBezTo>
                <a:cubicBezTo>
                  <a:pt x="19683" y="70177"/>
                  <a:pt x="19305" y="69911"/>
                  <a:pt x="18927" y="69911"/>
                </a:cubicBezTo>
                <a:cubicBezTo>
                  <a:pt x="18172" y="69377"/>
                  <a:pt x="17411" y="68838"/>
                  <a:pt x="16655" y="68033"/>
                </a:cubicBezTo>
                <a:cubicBezTo>
                  <a:pt x="17411" y="68305"/>
                  <a:pt x="17794" y="68305"/>
                  <a:pt x="18172" y="68305"/>
                </a:cubicBezTo>
                <a:cubicBezTo>
                  <a:pt x="18550" y="68305"/>
                  <a:pt x="18550" y="68305"/>
                  <a:pt x="18550" y="68305"/>
                </a:cubicBezTo>
                <a:cubicBezTo>
                  <a:pt x="18550" y="68305"/>
                  <a:pt x="18550" y="68305"/>
                  <a:pt x="18550" y="68305"/>
                </a:cubicBezTo>
                <a:cubicBezTo>
                  <a:pt x="19683" y="68033"/>
                  <a:pt x="20822" y="67500"/>
                  <a:pt x="21577" y="66694"/>
                </a:cubicBezTo>
                <a:close/>
                <a:moveTo>
                  <a:pt x="37100" y="81966"/>
                </a:moveTo>
                <a:cubicBezTo>
                  <a:pt x="36716" y="81427"/>
                  <a:pt x="36338" y="81161"/>
                  <a:pt x="35961" y="80627"/>
                </a:cubicBezTo>
                <a:cubicBezTo>
                  <a:pt x="35205" y="79555"/>
                  <a:pt x="34450" y="78483"/>
                  <a:pt x="33311" y="77411"/>
                </a:cubicBezTo>
                <a:cubicBezTo>
                  <a:pt x="32555" y="76605"/>
                  <a:pt x="32555" y="76072"/>
                  <a:pt x="32555" y="76072"/>
                </a:cubicBezTo>
                <a:cubicBezTo>
                  <a:pt x="32555" y="76072"/>
                  <a:pt x="32933" y="75805"/>
                  <a:pt x="32933" y="75805"/>
                </a:cubicBezTo>
                <a:cubicBezTo>
                  <a:pt x="33311" y="75805"/>
                  <a:pt x="33311" y="76072"/>
                  <a:pt x="33688" y="76072"/>
                </a:cubicBezTo>
                <a:cubicBezTo>
                  <a:pt x="33688" y="76072"/>
                  <a:pt x="34066" y="76072"/>
                  <a:pt x="34066" y="76072"/>
                </a:cubicBezTo>
                <a:cubicBezTo>
                  <a:pt x="34450" y="76072"/>
                  <a:pt x="35205" y="76072"/>
                  <a:pt x="35583" y="75533"/>
                </a:cubicBezTo>
                <a:cubicBezTo>
                  <a:pt x="36338" y="75000"/>
                  <a:pt x="36338" y="74466"/>
                  <a:pt x="36338" y="74194"/>
                </a:cubicBezTo>
                <a:cubicBezTo>
                  <a:pt x="36338" y="73394"/>
                  <a:pt x="36338" y="73394"/>
                  <a:pt x="36338" y="73394"/>
                </a:cubicBezTo>
                <a:cubicBezTo>
                  <a:pt x="35205" y="73394"/>
                  <a:pt x="35205" y="73394"/>
                  <a:pt x="35205" y="73394"/>
                </a:cubicBezTo>
                <a:cubicBezTo>
                  <a:pt x="34827" y="73394"/>
                  <a:pt x="34450" y="73394"/>
                  <a:pt x="34066" y="73394"/>
                </a:cubicBezTo>
                <a:cubicBezTo>
                  <a:pt x="33311" y="73394"/>
                  <a:pt x="32555" y="73394"/>
                  <a:pt x="32177" y="73127"/>
                </a:cubicBezTo>
                <a:cubicBezTo>
                  <a:pt x="31800" y="73127"/>
                  <a:pt x="31422" y="72855"/>
                  <a:pt x="31038" y="72588"/>
                </a:cubicBezTo>
                <a:cubicBezTo>
                  <a:pt x="30661" y="72588"/>
                  <a:pt x="30661" y="72322"/>
                  <a:pt x="30283" y="72055"/>
                </a:cubicBezTo>
                <a:cubicBezTo>
                  <a:pt x="30661" y="72055"/>
                  <a:pt x="31038" y="71783"/>
                  <a:pt x="31038" y="71516"/>
                </a:cubicBezTo>
                <a:cubicBezTo>
                  <a:pt x="32177" y="70716"/>
                  <a:pt x="32555" y="69644"/>
                  <a:pt x="33311" y="68572"/>
                </a:cubicBezTo>
                <a:cubicBezTo>
                  <a:pt x="33311" y="68033"/>
                  <a:pt x="33311" y="68033"/>
                  <a:pt x="33311" y="68033"/>
                </a:cubicBezTo>
                <a:cubicBezTo>
                  <a:pt x="34066" y="67233"/>
                  <a:pt x="34450" y="66694"/>
                  <a:pt x="35205" y="66694"/>
                </a:cubicBezTo>
                <a:cubicBezTo>
                  <a:pt x="35205" y="66694"/>
                  <a:pt x="35205" y="66694"/>
                  <a:pt x="35583" y="66694"/>
                </a:cubicBezTo>
                <a:cubicBezTo>
                  <a:pt x="37477" y="66694"/>
                  <a:pt x="40505" y="68305"/>
                  <a:pt x="41261" y="69377"/>
                </a:cubicBezTo>
                <a:cubicBezTo>
                  <a:pt x="43533" y="73127"/>
                  <a:pt x="44666" y="77677"/>
                  <a:pt x="45050" y="81694"/>
                </a:cubicBezTo>
                <a:cubicBezTo>
                  <a:pt x="45427" y="82766"/>
                  <a:pt x="45427" y="82766"/>
                  <a:pt x="45427" y="82766"/>
                </a:cubicBezTo>
                <a:cubicBezTo>
                  <a:pt x="45805" y="84105"/>
                  <a:pt x="46183" y="85177"/>
                  <a:pt x="46561" y="85983"/>
                </a:cubicBezTo>
                <a:cubicBezTo>
                  <a:pt x="46561" y="86250"/>
                  <a:pt x="46561" y="86516"/>
                  <a:pt x="46938" y="87055"/>
                </a:cubicBezTo>
                <a:cubicBezTo>
                  <a:pt x="46938" y="87322"/>
                  <a:pt x="47316" y="88394"/>
                  <a:pt x="47316" y="88661"/>
                </a:cubicBezTo>
                <a:cubicBezTo>
                  <a:pt x="47316" y="88661"/>
                  <a:pt x="46938" y="88661"/>
                  <a:pt x="46938" y="88927"/>
                </a:cubicBezTo>
                <a:cubicBezTo>
                  <a:pt x="46561" y="88927"/>
                  <a:pt x="46183" y="88927"/>
                  <a:pt x="45805" y="89194"/>
                </a:cubicBezTo>
                <a:cubicBezTo>
                  <a:pt x="45805" y="88394"/>
                  <a:pt x="45427" y="86783"/>
                  <a:pt x="45050" y="85983"/>
                </a:cubicBezTo>
                <a:cubicBezTo>
                  <a:pt x="44288" y="84911"/>
                  <a:pt x="43155" y="84377"/>
                  <a:pt x="41638" y="84105"/>
                </a:cubicBezTo>
                <a:cubicBezTo>
                  <a:pt x="41261" y="84105"/>
                  <a:pt x="40883" y="84105"/>
                  <a:pt x="40883" y="84105"/>
                </a:cubicBezTo>
                <a:cubicBezTo>
                  <a:pt x="38988" y="84105"/>
                  <a:pt x="38611" y="84911"/>
                  <a:pt x="38611" y="85444"/>
                </a:cubicBezTo>
                <a:cubicBezTo>
                  <a:pt x="38233" y="84644"/>
                  <a:pt x="37855" y="83838"/>
                  <a:pt x="37855" y="83305"/>
                </a:cubicBezTo>
                <a:cubicBezTo>
                  <a:pt x="37477" y="82500"/>
                  <a:pt x="37100" y="82233"/>
                  <a:pt x="37100" y="81966"/>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4" name="Shape 284"/>
          <p:cNvSpPr/>
          <p:nvPr/>
        </p:nvSpPr>
        <p:spPr>
          <a:xfrm>
            <a:off x="8525501" y="2280823"/>
            <a:ext cx="97800" cy="159600"/>
          </a:xfrm>
          <a:custGeom>
            <a:avLst/>
            <a:gdLst/>
            <a:ahLst/>
            <a:cxnLst/>
            <a:rect l="0" t="0" r="0" b="0"/>
            <a:pathLst>
              <a:path w="120000" h="120000" extrusionOk="0">
                <a:moveTo>
                  <a:pt x="116804" y="51427"/>
                </a:moveTo>
                <a:cubicBezTo>
                  <a:pt x="114256" y="47616"/>
                  <a:pt x="109149" y="45716"/>
                  <a:pt x="104043" y="45716"/>
                </a:cubicBezTo>
                <a:cubicBezTo>
                  <a:pt x="104043" y="45716"/>
                  <a:pt x="101489" y="45716"/>
                  <a:pt x="101489" y="45716"/>
                </a:cubicBezTo>
                <a:cubicBezTo>
                  <a:pt x="101489" y="45716"/>
                  <a:pt x="98942" y="43811"/>
                  <a:pt x="98942" y="43811"/>
                </a:cubicBezTo>
                <a:cubicBezTo>
                  <a:pt x="96389" y="43811"/>
                  <a:pt x="93835" y="41905"/>
                  <a:pt x="91282" y="41905"/>
                </a:cubicBezTo>
                <a:cubicBezTo>
                  <a:pt x="88729" y="41905"/>
                  <a:pt x="86181" y="40000"/>
                  <a:pt x="83628" y="40000"/>
                </a:cubicBezTo>
                <a:cubicBezTo>
                  <a:pt x="75968" y="40000"/>
                  <a:pt x="68314" y="41905"/>
                  <a:pt x="63207" y="43811"/>
                </a:cubicBezTo>
                <a:cubicBezTo>
                  <a:pt x="63207" y="41905"/>
                  <a:pt x="63207" y="38094"/>
                  <a:pt x="63207" y="36188"/>
                </a:cubicBezTo>
                <a:cubicBezTo>
                  <a:pt x="60654" y="32383"/>
                  <a:pt x="60654" y="30477"/>
                  <a:pt x="60654" y="28572"/>
                </a:cubicBezTo>
                <a:cubicBezTo>
                  <a:pt x="60654" y="24761"/>
                  <a:pt x="58106" y="19050"/>
                  <a:pt x="55553" y="15238"/>
                </a:cubicBezTo>
                <a:cubicBezTo>
                  <a:pt x="50446" y="11427"/>
                  <a:pt x="45345" y="11427"/>
                  <a:pt x="42792" y="11427"/>
                </a:cubicBezTo>
                <a:cubicBezTo>
                  <a:pt x="42792" y="11427"/>
                  <a:pt x="42792" y="9522"/>
                  <a:pt x="42792" y="9522"/>
                </a:cubicBezTo>
                <a:cubicBezTo>
                  <a:pt x="42792" y="9522"/>
                  <a:pt x="42792" y="11427"/>
                  <a:pt x="42792" y="11427"/>
                </a:cubicBezTo>
                <a:cubicBezTo>
                  <a:pt x="42792" y="9522"/>
                  <a:pt x="42792" y="9522"/>
                  <a:pt x="42792" y="9522"/>
                </a:cubicBezTo>
                <a:cubicBezTo>
                  <a:pt x="42792" y="9522"/>
                  <a:pt x="40239" y="7616"/>
                  <a:pt x="40239" y="7616"/>
                </a:cubicBezTo>
                <a:cubicBezTo>
                  <a:pt x="37685" y="3811"/>
                  <a:pt x="35132" y="0"/>
                  <a:pt x="27478" y="0"/>
                </a:cubicBezTo>
                <a:cubicBezTo>
                  <a:pt x="22371" y="0"/>
                  <a:pt x="19818" y="1905"/>
                  <a:pt x="17271" y="3811"/>
                </a:cubicBezTo>
                <a:cubicBezTo>
                  <a:pt x="7057" y="7616"/>
                  <a:pt x="9611" y="17144"/>
                  <a:pt x="9611" y="22855"/>
                </a:cubicBezTo>
                <a:cubicBezTo>
                  <a:pt x="9611" y="24761"/>
                  <a:pt x="9611" y="26666"/>
                  <a:pt x="9611" y="28572"/>
                </a:cubicBezTo>
                <a:cubicBezTo>
                  <a:pt x="4504" y="38094"/>
                  <a:pt x="4504" y="47616"/>
                  <a:pt x="4504" y="57144"/>
                </a:cubicBezTo>
                <a:cubicBezTo>
                  <a:pt x="7057" y="66666"/>
                  <a:pt x="4504" y="74283"/>
                  <a:pt x="1956" y="83811"/>
                </a:cubicBezTo>
                <a:cubicBezTo>
                  <a:pt x="-3149" y="97144"/>
                  <a:pt x="1956" y="108572"/>
                  <a:pt x="14717" y="114283"/>
                </a:cubicBezTo>
                <a:cubicBezTo>
                  <a:pt x="19818" y="118094"/>
                  <a:pt x="27478" y="120000"/>
                  <a:pt x="32579" y="120000"/>
                </a:cubicBezTo>
                <a:cubicBezTo>
                  <a:pt x="37685" y="120000"/>
                  <a:pt x="42792" y="118094"/>
                  <a:pt x="47893" y="116188"/>
                </a:cubicBezTo>
                <a:cubicBezTo>
                  <a:pt x="53000" y="112383"/>
                  <a:pt x="55553" y="108572"/>
                  <a:pt x="55553" y="104761"/>
                </a:cubicBezTo>
                <a:cubicBezTo>
                  <a:pt x="55553" y="104761"/>
                  <a:pt x="55553" y="104761"/>
                  <a:pt x="58106" y="102855"/>
                </a:cubicBezTo>
                <a:cubicBezTo>
                  <a:pt x="55553" y="108572"/>
                  <a:pt x="58106" y="112383"/>
                  <a:pt x="65760" y="116188"/>
                </a:cubicBezTo>
                <a:cubicBezTo>
                  <a:pt x="68314" y="116188"/>
                  <a:pt x="70867" y="118094"/>
                  <a:pt x="73415" y="118094"/>
                </a:cubicBezTo>
                <a:cubicBezTo>
                  <a:pt x="73415" y="118094"/>
                  <a:pt x="73415" y="118094"/>
                  <a:pt x="73415" y="118094"/>
                </a:cubicBezTo>
                <a:cubicBezTo>
                  <a:pt x="83628" y="118094"/>
                  <a:pt x="93835" y="108572"/>
                  <a:pt x="101489" y="100950"/>
                </a:cubicBezTo>
                <a:cubicBezTo>
                  <a:pt x="101489" y="100950"/>
                  <a:pt x="101489" y="100950"/>
                  <a:pt x="101489" y="100950"/>
                </a:cubicBezTo>
                <a:cubicBezTo>
                  <a:pt x="109149" y="93333"/>
                  <a:pt x="116804" y="85716"/>
                  <a:pt x="116804" y="74283"/>
                </a:cubicBezTo>
                <a:cubicBezTo>
                  <a:pt x="116804" y="74283"/>
                  <a:pt x="116804" y="72383"/>
                  <a:pt x="119357" y="70477"/>
                </a:cubicBezTo>
                <a:cubicBezTo>
                  <a:pt x="119357" y="64761"/>
                  <a:pt x="121910" y="57144"/>
                  <a:pt x="116804" y="51427"/>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5" name="Shape 285"/>
          <p:cNvSpPr/>
          <p:nvPr/>
        </p:nvSpPr>
        <p:spPr>
          <a:xfrm>
            <a:off x="8249271" y="2104133"/>
            <a:ext cx="169200" cy="66400"/>
          </a:xfrm>
          <a:custGeom>
            <a:avLst/>
            <a:gdLst/>
            <a:ahLst/>
            <a:cxnLst/>
            <a:rect l="0" t="0" r="0" b="0"/>
            <a:pathLst>
              <a:path w="120000" h="120000" extrusionOk="0">
                <a:moveTo>
                  <a:pt x="119773" y="46155"/>
                </a:moveTo>
                <a:cubicBezTo>
                  <a:pt x="118304" y="23077"/>
                  <a:pt x="108004" y="13844"/>
                  <a:pt x="103589" y="13844"/>
                </a:cubicBezTo>
                <a:cubicBezTo>
                  <a:pt x="100650" y="13844"/>
                  <a:pt x="97704" y="13844"/>
                  <a:pt x="96235" y="13844"/>
                </a:cubicBezTo>
                <a:cubicBezTo>
                  <a:pt x="93289" y="18461"/>
                  <a:pt x="91820" y="18461"/>
                  <a:pt x="88880" y="18461"/>
                </a:cubicBezTo>
                <a:cubicBezTo>
                  <a:pt x="87405" y="18461"/>
                  <a:pt x="85935" y="18461"/>
                  <a:pt x="85935" y="13844"/>
                </a:cubicBezTo>
                <a:cubicBezTo>
                  <a:pt x="81520" y="13844"/>
                  <a:pt x="78581" y="13844"/>
                  <a:pt x="75641" y="9233"/>
                </a:cubicBezTo>
                <a:cubicBezTo>
                  <a:pt x="69756" y="4616"/>
                  <a:pt x="62396" y="0"/>
                  <a:pt x="56512" y="0"/>
                </a:cubicBezTo>
                <a:cubicBezTo>
                  <a:pt x="53572" y="0"/>
                  <a:pt x="50627" y="0"/>
                  <a:pt x="47687" y="4616"/>
                </a:cubicBezTo>
                <a:cubicBezTo>
                  <a:pt x="43273" y="4616"/>
                  <a:pt x="43273" y="4616"/>
                  <a:pt x="43273" y="4616"/>
                </a:cubicBezTo>
                <a:cubicBezTo>
                  <a:pt x="35918" y="13844"/>
                  <a:pt x="28564" y="18461"/>
                  <a:pt x="21209" y="18461"/>
                </a:cubicBezTo>
                <a:cubicBezTo>
                  <a:pt x="15325" y="23077"/>
                  <a:pt x="3555" y="23077"/>
                  <a:pt x="610" y="50766"/>
                </a:cubicBezTo>
                <a:cubicBezTo>
                  <a:pt x="-859" y="60000"/>
                  <a:pt x="610" y="69233"/>
                  <a:pt x="2080" y="73844"/>
                </a:cubicBezTo>
                <a:cubicBezTo>
                  <a:pt x="5025" y="87694"/>
                  <a:pt x="10910" y="87694"/>
                  <a:pt x="15325" y="87694"/>
                </a:cubicBezTo>
                <a:cubicBezTo>
                  <a:pt x="16794" y="87694"/>
                  <a:pt x="16794" y="87694"/>
                  <a:pt x="18264" y="87694"/>
                </a:cubicBezTo>
                <a:cubicBezTo>
                  <a:pt x="18264" y="87694"/>
                  <a:pt x="21209" y="87694"/>
                  <a:pt x="22679" y="87694"/>
                </a:cubicBezTo>
                <a:cubicBezTo>
                  <a:pt x="25618" y="87694"/>
                  <a:pt x="30033" y="87694"/>
                  <a:pt x="32979" y="92305"/>
                </a:cubicBezTo>
                <a:cubicBezTo>
                  <a:pt x="32979" y="92305"/>
                  <a:pt x="32979" y="96922"/>
                  <a:pt x="34448" y="101538"/>
                </a:cubicBezTo>
                <a:cubicBezTo>
                  <a:pt x="35918" y="106155"/>
                  <a:pt x="38863" y="110766"/>
                  <a:pt x="40333" y="110766"/>
                </a:cubicBezTo>
                <a:cubicBezTo>
                  <a:pt x="43273" y="115383"/>
                  <a:pt x="47687" y="115383"/>
                  <a:pt x="50627" y="115383"/>
                </a:cubicBezTo>
                <a:cubicBezTo>
                  <a:pt x="53572" y="115383"/>
                  <a:pt x="53572" y="115383"/>
                  <a:pt x="53572" y="115383"/>
                </a:cubicBezTo>
                <a:cubicBezTo>
                  <a:pt x="55042" y="115383"/>
                  <a:pt x="56512" y="115383"/>
                  <a:pt x="57987" y="115383"/>
                </a:cubicBezTo>
                <a:cubicBezTo>
                  <a:pt x="57987" y="115383"/>
                  <a:pt x="59457" y="120000"/>
                  <a:pt x="60927" y="120000"/>
                </a:cubicBezTo>
                <a:cubicBezTo>
                  <a:pt x="62396" y="120000"/>
                  <a:pt x="65342" y="120000"/>
                  <a:pt x="66811" y="120000"/>
                </a:cubicBezTo>
                <a:cubicBezTo>
                  <a:pt x="68281" y="120000"/>
                  <a:pt x="68281" y="120000"/>
                  <a:pt x="69756" y="120000"/>
                </a:cubicBezTo>
                <a:cubicBezTo>
                  <a:pt x="72696" y="120000"/>
                  <a:pt x="77111" y="120000"/>
                  <a:pt x="80050" y="115383"/>
                </a:cubicBezTo>
                <a:cubicBezTo>
                  <a:pt x="84465" y="115383"/>
                  <a:pt x="88880" y="110766"/>
                  <a:pt x="93289" y="110766"/>
                </a:cubicBezTo>
                <a:cubicBezTo>
                  <a:pt x="99174" y="110766"/>
                  <a:pt x="105059" y="106155"/>
                  <a:pt x="110944" y="92305"/>
                </a:cubicBezTo>
                <a:cubicBezTo>
                  <a:pt x="110944" y="87694"/>
                  <a:pt x="112419" y="87694"/>
                  <a:pt x="112419" y="87694"/>
                </a:cubicBezTo>
                <a:cubicBezTo>
                  <a:pt x="115358" y="78461"/>
                  <a:pt x="121243" y="64616"/>
                  <a:pt x="119773" y="46155"/>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6" name="Shape 286"/>
          <p:cNvSpPr/>
          <p:nvPr/>
        </p:nvSpPr>
        <p:spPr>
          <a:xfrm>
            <a:off x="5572385" y="0"/>
            <a:ext cx="951300" cy="1403200"/>
          </a:xfrm>
          <a:custGeom>
            <a:avLst/>
            <a:gdLst/>
            <a:ahLst/>
            <a:cxnLst/>
            <a:rect l="0" t="0" r="0" b="0"/>
            <a:pathLst>
              <a:path w="120000" h="120000" extrusionOk="0">
                <a:moveTo>
                  <a:pt x="90335" y="74677"/>
                </a:moveTo>
                <a:cubicBezTo>
                  <a:pt x="86923" y="67983"/>
                  <a:pt x="86923" y="67983"/>
                  <a:pt x="86923" y="67983"/>
                </a:cubicBezTo>
                <a:cubicBezTo>
                  <a:pt x="86655" y="67983"/>
                  <a:pt x="86655" y="67983"/>
                  <a:pt x="86655" y="67983"/>
                </a:cubicBezTo>
                <a:cubicBezTo>
                  <a:pt x="84818" y="67772"/>
                  <a:pt x="79307" y="66905"/>
                  <a:pt x="76680" y="61294"/>
                </a:cubicBezTo>
                <a:cubicBezTo>
                  <a:pt x="76680" y="61294"/>
                  <a:pt x="76680" y="61294"/>
                  <a:pt x="76680" y="61294"/>
                </a:cubicBezTo>
                <a:cubicBezTo>
                  <a:pt x="60141" y="36472"/>
                  <a:pt x="60141" y="36472"/>
                  <a:pt x="60141" y="36472"/>
                </a:cubicBezTo>
                <a:cubicBezTo>
                  <a:pt x="68280" y="23311"/>
                  <a:pt x="68280" y="23311"/>
                  <a:pt x="68280" y="23311"/>
                </a:cubicBezTo>
                <a:cubicBezTo>
                  <a:pt x="68542" y="22877"/>
                  <a:pt x="68542" y="22877"/>
                  <a:pt x="68542" y="22877"/>
                </a:cubicBezTo>
                <a:cubicBezTo>
                  <a:pt x="68542" y="22661"/>
                  <a:pt x="68542" y="22661"/>
                  <a:pt x="68542" y="22661"/>
                </a:cubicBezTo>
                <a:cubicBezTo>
                  <a:pt x="68542" y="22444"/>
                  <a:pt x="68280" y="22227"/>
                  <a:pt x="68280" y="21800"/>
                </a:cubicBezTo>
                <a:cubicBezTo>
                  <a:pt x="67757" y="20933"/>
                  <a:pt x="66966" y="20505"/>
                  <a:pt x="66181" y="20072"/>
                </a:cubicBezTo>
                <a:cubicBezTo>
                  <a:pt x="65658" y="19855"/>
                  <a:pt x="65391" y="19638"/>
                  <a:pt x="64868" y="19422"/>
                </a:cubicBezTo>
                <a:cubicBezTo>
                  <a:pt x="64606" y="18994"/>
                  <a:pt x="63815" y="18561"/>
                  <a:pt x="63031" y="18561"/>
                </a:cubicBezTo>
                <a:cubicBezTo>
                  <a:pt x="62240" y="18561"/>
                  <a:pt x="61717" y="19211"/>
                  <a:pt x="61194" y="19422"/>
                </a:cubicBezTo>
                <a:cubicBezTo>
                  <a:pt x="61194" y="19422"/>
                  <a:pt x="61194" y="19638"/>
                  <a:pt x="60932" y="19638"/>
                </a:cubicBezTo>
                <a:cubicBezTo>
                  <a:pt x="60932" y="19855"/>
                  <a:pt x="60665" y="19855"/>
                  <a:pt x="60403" y="20072"/>
                </a:cubicBezTo>
                <a:cubicBezTo>
                  <a:pt x="59880" y="20288"/>
                  <a:pt x="59880" y="20288"/>
                  <a:pt x="59880" y="20288"/>
                </a:cubicBezTo>
                <a:cubicBezTo>
                  <a:pt x="59618" y="20505"/>
                  <a:pt x="58828" y="20933"/>
                  <a:pt x="58304" y="20933"/>
                </a:cubicBezTo>
                <a:cubicBezTo>
                  <a:pt x="58304" y="20505"/>
                  <a:pt x="58566" y="19422"/>
                  <a:pt x="58566" y="18994"/>
                </a:cubicBezTo>
                <a:cubicBezTo>
                  <a:pt x="58828" y="18561"/>
                  <a:pt x="58828" y="18344"/>
                  <a:pt x="58828" y="18127"/>
                </a:cubicBezTo>
                <a:cubicBezTo>
                  <a:pt x="58828" y="17700"/>
                  <a:pt x="59095" y="17266"/>
                  <a:pt x="59357" y="16833"/>
                </a:cubicBezTo>
                <a:cubicBezTo>
                  <a:pt x="59357" y="16616"/>
                  <a:pt x="59357" y="16616"/>
                  <a:pt x="59357" y="16405"/>
                </a:cubicBezTo>
                <a:cubicBezTo>
                  <a:pt x="59357" y="16405"/>
                  <a:pt x="59618" y="16188"/>
                  <a:pt x="59618" y="16188"/>
                </a:cubicBezTo>
                <a:cubicBezTo>
                  <a:pt x="60141" y="15755"/>
                  <a:pt x="60665" y="15105"/>
                  <a:pt x="60141" y="14461"/>
                </a:cubicBezTo>
                <a:cubicBezTo>
                  <a:pt x="59880" y="14027"/>
                  <a:pt x="59618" y="13811"/>
                  <a:pt x="59095" y="13811"/>
                </a:cubicBezTo>
                <a:cubicBezTo>
                  <a:pt x="58566" y="13811"/>
                  <a:pt x="58043" y="14027"/>
                  <a:pt x="57781" y="14244"/>
                </a:cubicBezTo>
                <a:cubicBezTo>
                  <a:pt x="57781" y="14461"/>
                  <a:pt x="57781" y="14461"/>
                  <a:pt x="57781" y="14461"/>
                </a:cubicBezTo>
                <a:cubicBezTo>
                  <a:pt x="57520" y="14461"/>
                  <a:pt x="57252" y="14677"/>
                  <a:pt x="57252" y="14677"/>
                </a:cubicBezTo>
                <a:cubicBezTo>
                  <a:pt x="56991" y="14894"/>
                  <a:pt x="56729" y="14894"/>
                  <a:pt x="56206" y="15105"/>
                </a:cubicBezTo>
                <a:cubicBezTo>
                  <a:pt x="55944" y="15322"/>
                  <a:pt x="55677" y="15538"/>
                  <a:pt x="55415" y="15972"/>
                </a:cubicBezTo>
                <a:cubicBezTo>
                  <a:pt x="55154" y="16188"/>
                  <a:pt x="55154" y="16188"/>
                  <a:pt x="55154" y="16188"/>
                </a:cubicBezTo>
                <a:cubicBezTo>
                  <a:pt x="54369" y="16616"/>
                  <a:pt x="53578" y="17266"/>
                  <a:pt x="52526" y="17266"/>
                </a:cubicBezTo>
                <a:cubicBezTo>
                  <a:pt x="52526" y="17266"/>
                  <a:pt x="52526" y="17266"/>
                  <a:pt x="52526" y="17266"/>
                </a:cubicBezTo>
                <a:cubicBezTo>
                  <a:pt x="52526" y="17266"/>
                  <a:pt x="52265" y="16833"/>
                  <a:pt x="52265" y="16833"/>
                </a:cubicBezTo>
                <a:cubicBezTo>
                  <a:pt x="52265" y="16616"/>
                  <a:pt x="52265" y="16405"/>
                  <a:pt x="52265" y="16188"/>
                </a:cubicBezTo>
                <a:cubicBezTo>
                  <a:pt x="52265" y="15972"/>
                  <a:pt x="52265" y="15755"/>
                  <a:pt x="52265" y="15322"/>
                </a:cubicBezTo>
                <a:cubicBezTo>
                  <a:pt x="52265" y="15105"/>
                  <a:pt x="52265" y="14894"/>
                  <a:pt x="52265" y="14461"/>
                </a:cubicBezTo>
                <a:cubicBezTo>
                  <a:pt x="52265" y="14244"/>
                  <a:pt x="52265" y="14027"/>
                  <a:pt x="52265" y="13811"/>
                </a:cubicBezTo>
                <a:cubicBezTo>
                  <a:pt x="52265" y="13811"/>
                  <a:pt x="52265" y="13811"/>
                  <a:pt x="52265" y="13811"/>
                </a:cubicBezTo>
                <a:cubicBezTo>
                  <a:pt x="52265" y="13811"/>
                  <a:pt x="52265" y="13811"/>
                  <a:pt x="52265" y="13811"/>
                </a:cubicBezTo>
                <a:cubicBezTo>
                  <a:pt x="52265" y="13594"/>
                  <a:pt x="52526" y="13594"/>
                  <a:pt x="52526" y="13383"/>
                </a:cubicBezTo>
                <a:cubicBezTo>
                  <a:pt x="52526" y="13166"/>
                  <a:pt x="52793" y="12950"/>
                  <a:pt x="52793" y="12733"/>
                </a:cubicBezTo>
                <a:cubicBezTo>
                  <a:pt x="52793" y="12516"/>
                  <a:pt x="52793" y="12516"/>
                  <a:pt x="53055" y="12300"/>
                </a:cubicBezTo>
                <a:cubicBezTo>
                  <a:pt x="53055" y="12088"/>
                  <a:pt x="53055" y="11655"/>
                  <a:pt x="53055" y="11438"/>
                </a:cubicBezTo>
                <a:cubicBezTo>
                  <a:pt x="53055" y="11438"/>
                  <a:pt x="53317" y="11222"/>
                  <a:pt x="53317" y="11222"/>
                </a:cubicBezTo>
                <a:cubicBezTo>
                  <a:pt x="53317" y="10788"/>
                  <a:pt x="53317" y="10577"/>
                  <a:pt x="53578" y="10361"/>
                </a:cubicBezTo>
                <a:cubicBezTo>
                  <a:pt x="53840" y="9494"/>
                  <a:pt x="54102" y="8850"/>
                  <a:pt x="53840" y="7983"/>
                </a:cubicBezTo>
                <a:cubicBezTo>
                  <a:pt x="53840" y="7338"/>
                  <a:pt x="53578" y="6688"/>
                  <a:pt x="53055" y="6261"/>
                </a:cubicBezTo>
                <a:cubicBezTo>
                  <a:pt x="52526" y="5827"/>
                  <a:pt x="52265" y="5611"/>
                  <a:pt x="51741" y="5611"/>
                </a:cubicBezTo>
                <a:cubicBezTo>
                  <a:pt x="51480" y="5611"/>
                  <a:pt x="50956" y="5611"/>
                  <a:pt x="50428" y="6261"/>
                </a:cubicBezTo>
                <a:cubicBezTo>
                  <a:pt x="50166" y="6688"/>
                  <a:pt x="49904" y="7555"/>
                  <a:pt x="49904" y="8416"/>
                </a:cubicBezTo>
                <a:cubicBezTo>
                  <a:pt x="49904" y="8416"/>
                  <a:pt x="49904" y="8416"/>
                  <a:pt x="49904" y="8416"/>
                </a:cubicBezTo>
                <a:cubicBezTo>
                  <a:pt x="49643" y="8416"/>
                  <a:pt x="49381" y="8416"/>
                  <a:pt x="49114" y="8416"/>
                </a:cubicBezTo>
                <a:cubicBezTo>
                  <a:pt x="48852" y="8416"/>
                  <a:pt x="48329" y="8633"/>
                  <a:pt x="47806" y="9066"/>
                </a:cubicBezTo>
                <a:cubicBezTo>
                  <a:pt x="47539" y="9066"/>
                  <a:pt x="47539" y="9283"/>
                  <a:pt x="47277" y="9283"/>
                </a:cubicBezTo>
                <a:cubicBezTo>
                  <a:pt x="46754" y="9494"/>
                  <a:pt x="46754" y="9494"/>
                  <a:pt x="46754" y="9494"/>
                </a:cubicBezTo>
                <a:cubicBezTo>
                  <a:pt x="46754" y="9494"/>
                  <a:pt x="46754" y="9494"/>
                  <a:pt x="46492" y="9711"/>
                </a:cubicBezTo>
                <a:cubicBezTo>
                  <a:pt x="46230" y="9711"/>
                  <a:pt x="45702" y="9927"/>
                  <a:pt x="45702" y="9927"/>
                </a:cubicBezTo>
                <a:cubicBezTo>
                  <a:pt x="45440" y="9927"/>
                  <a:pt x="45440" y="9927"/>
                  <a:pt x="45440" y="9711"/>
                </a:cubicBezTo>
                <a:cubicBezTo>
                  <a:pt x="45178" y="9711"/>
                  <a:pt x="45178" y="9494"/>
                  <a:pt x="45178" y="9494"/>
                </a:cubicBezTo>
                <a:cubicBezTo>
                  <a:pt x="45178" y="9283"/>
                  <a:pt x="44917" y="8850"/>
                  <a:pt x="44655" y="8633"/>
                </a:cubicBezTo>
                <a:cubicBezTo>
                  <a:pt x="44126" y="8416"/>
                  <a:pt x="43603" y="8200"/>
                  <a:pt x="43080" y="8200"/>
                </a:cubicBezTo>
                <a:cubicBezTo>
                  <a:pt x="43341" y="8200"/>
                  <a:pt x="43603" y="8200"/>
                  <a:pt x="43865" y="7983"/>
                </a:cubicBezTo>
                <a:cubicBezTo>
                  <a:pt x="43865" y="7983"/>
                  <a:pt x="44126" y="7983"/>
                  <a:pt x="44126" y="7983"/>
                </a:cubicBezTo>
                <a:cubicBezTo>
                  <a:pt x="44388" y="7983"/>
                  <a:pt x="44655" y="7983"/>
                  <a:pt x="44917" y="7983"/>
                </a:cubicBezTo>
                <a:cubicBezTo>
                  <a:pt x="45963" y="7772"/>
                  <a:pt x="45963" y="6688"/>
                  <a:pt x="45963" y="6472"/>
                </a:cubicBezTo>
                <a:cubicBezTo>
                  <a:pt x="45963" y="6044"/>
                  <a:pt x="45702" y="5394"/>
                  <a:pt x="44388" y="5394"/>
                </a:cubicBezTo>
                <a:cubicBezTo>
                  <a:pt x="44388" y="5394"/>
                  <a:pt x="44388" y="5394"/>
                  <a:pt x="44388" y="5394"/>
                </a:cubicBezTo>
                <a:cubicBezTo>
                  <a:pt x="44126" y="5394"/>
                  <a:pt x="44126" y="5394"/>
                  <a:pt x="43865" y="5611"/>
                </a:cubicBezTo>
                <a:cubicBezTo>
                  <a:pt x="43865" y="5611"/>
                  <a:pt x="43865" y="5611"/>
                  <a:pt x="43865" y="5611"/>
                </a:cubicBezTo>
                <a:cubicBezTo>
                  <a:pt x="43865" y="5611"/>
                  <a:pt x="43865" y="5611"/>
                  <a:pt x="43865" y="5611"/>
                </a:cubicBezTo>
                <a:cubicBezTo>
                  <a:pt x="43865" y="5394"/>
                  <a:pt x="43603" y="5177"/>
                  <a:pt x="43603" y="4966"/>
                </a:cubicBezTo>
                <a:cubicBezTo>
                  <a:pt x="43080" y="4533"/>
                  <a:pt x="42289" y="4316"/>
                  <a:pt x="41243" y="4316"/>
                </a:cubicBezTo>
                <a:cubicBezTo>
                  <a:pt x="40976" y="4316"/>
                  <a:pt x="40714" y="4316"/>
                  <a:pt x="40452" y="4533"/>
                </a:cubicBezTo>
                <a:cubicBezTo>
                  <a:pt x="39929" y="4533"/>
                  <a:pt x="39929" y="4750"/>
                  <a:pt x="39667" y="4750"/>
                </a:cubicBezTo>
                <a:cubicBezTo>
                  <a:pt x="39400" y="4966"/>
                  <a:pt x="39400" y="4966"/>
                  <a:pt x="39400" y="4966"/>
                </a:cubicBezTo>
                <a:cubicBezTo>
                  <a:pt x="39400" y="4966"/>
                  <a:pt x="39400" y="4966"/>
                  <a:pt x="39139" y="4966"/>
                </a:cubicBezTo>
                <a:cubicBezTo>
                  <a:pt x="39139" y="4750"/>
                  <a:pt x="38877" y="4533"/>
                  <a:pt x="38354" y="4533"/>
                </a:cubicBezTo>
                <a:cubicBezTo>
                  <a:pt x="38092" y="4316"/>
                  <a:pt x="37563" y="4316"/>
                  <a:pt x="37302" y="4316"/>
                </a:cubicBezTo>
                <a:cubicBezTo>
                  <a:pt x="36778" y="4316"/>
                  <a:pt x="36517" y="4316"/>
                  <a:pt x="36249" y="4316"/>
                </a:cubicBezTo>
                <a:cubicBezTo>
                  <a:pt x="35988" y="4316"/>
                  <a:pt x="35726" y="4316"/>
                  <a:pt x="35726" y="4316"/>
                </a:cubicBezTo>
                <a:cubicBezTo>
                  <a:pt x="35203" y="4316"/>
                  <a:pt x="34941" y="4316"/>
                  <a:pt x="34674" y="4316"/>
                </a:cubicBezTo>
                <a:cubicBezTo>
                  <a:pt x="32837" y="4316"/>
                  <a:pt x="32837" y="4316"/>
                  <a:pt x="32837" y="4316"/>
                </a:cubicBezTo>
                <a:cubicBezTo>
                  <a:pt x="32575" y="4316"/>
                  <a:pt x="32575" y="4316"/>
                  <a:pt x="32314" y="4316"/>
                </a:cubicBezTo>
                <a:cubicBezTo>
                  <a:pt x="32052" y="4316"/>
                  <a:pt x="31791" y="4533"/>
                  <a:pt x="31529" y="4533"/>
                </a:cubicBezTo>
                <a:cubicBezTo>
                  <a:pt x="30477" y="4533"/>
                  <a:pt x="29954" y="4316"/>
                  <a:pt x="29686" y="4100"/>
                </a:cubicBezTo>
                <a:cubicBezTo>
                  <a:pt x="29686" y="3883"/>
                  <a:pt x="29686" y="3883"/>
                  <a:pt x="29954" y="3666"/>
                </a:cubicBezTo>
                <a:cubicBezTo>
                  <a:pt x="29954" y="3455"/>
                  <a:pt x="30215" y="3022"/>
                  <a:pt x="30215" y="2588"/>
                </a:cubicBezTo>
                <a:cubicBezTo>
                  <a:pt x="30215" y="1727"/>
                  <a:pt x="29425" y="1077"/>
                  <a:pt x="28111" y="1077"/>
                </a:cubicBezTo>
                <a:cubicBezTo>
                  <a:pt x="28111" y="1077"/>
                  <a:pt x="28111" y="1077"/>
                  <a:pt x="27849" y="1077"/>
                </a:cubicBezTo>
                <a:cubicBezTo>
                  <a:pt x="27849" y="1077"/>
                  <a:pt x="27588" y="1077"/>
                  <a:pt x="27588" y="1294"/>
                </a:cubicBezTo>
                <a:cubicBezTo>
                  <a:pt x="27588" y="1077"/>
                  <a:pt x="27588" y="1077"/>
                  <a:pt x="27326" y="1077"/>
                </a:cubicBezTo>
                <a:cubicBezTo>
                  <a:pt x="27326" y="1077"/>
                  <a:pt x="27326" y="1077"/>
                  <a:pt x="27064" y="861"/>
                </a:cubicBezTo>
                <a:cubicBezTo>
                  <a:pt x="26803" y="650"/>
                  <a:pt x="26536" y="433"/>
                  <a:pt x="25751" y="433"/>
                </a:cubicBezTo>
                <a:cubicBezTo>
                  <a:pt x="25751" y="433"/>
                  <a:pt x="25489" y="433"/>
                  <a:pt x="25228" y="433"/>
                </a:cubicBezTo>
                <a:cubicBezTo>
                  <a:pt x="24699" y="650"/>
                  <a:pt x="24437" y="861"/>
                  <a:pt x="24175" y="1077"/>
                </a:cubicBezTo>
                <a:cubicBezTo>
                  <a:pt x="24175" y="1077"/>
                  <a:pt x="24175" y="1077"/>
                  <a:pt x="24175" y="1077"/>
                </a:cubicBezTo>
                <a:cubicBezTo>
                  <a:pt x="24175" y="1077"/>
                  <a:pt x="24175" y="1077"/>
                  <a:pt x="24175" y="1077"/>
                </a:cubicBezTo>
                <a:cubicBezTo>
                  <a:pt x="23914" y="650"/>
                  <a:pt x="23652" y="0"/>
                  <a:pt x="22600" y="0"/>
                </a:cubicBezTo>
                <a:cubicBezTo>
                  <a:pt x="22600" y="0"/>
                  <a:pt x="22338" y="216"/>
                  <a:pt x="22077" y="216"/>
                </a:cubicBezTo>
                <a:cubicBezTo>
                  <a:pt x="21286" y="433"/>
                  <a:pt x="21025" y="861"/>
                  <a:pt x="21025" y="1294"/>
                </a:cubicBezTo>
                <a:cubicBezTo>
                  <a:pt x="20763" y="1294"/>
                  <a:pt x="20763" y="1511"/>
                  <a:pt x="20763" y="1511"/>
                </a:cubicBezTo>
                <a:cubicBezTo>
                  <a:pt x="20763" y="1727"/>
                  <a:pt x="20763" y="1727"/>
                  <a:pt x="20501" y="1727"/>
                </a:cubicBezTo>
                <a:cubicBezTo>
                  <a:pt x="20240" y="1944"/>
                  <a:pt x="19973" y="2372"/>
                  <a:pt x="19973" y="3022"/>
                </a:cubicBezTo>
                <a:cubicBezTo>
                  <a:pt x="19973" y="3022"/>
                  <a:pt x="19973" y="3022"/>
                  <a:pt x="19973" y="3022"/>
                </a:cubicBezTo>
                <a:cubicBezTo>
                  <a:pt x="19711" y="3022"/>
                  <a:pt x="18926" y="1511"/>
                  <a:pt x="18926" y="1511"/>
                </a:cubicBezTo>
                <a:cubicBezTo>
                  <a:pt x="18136" y="2372"/>
                  <a:pt x="18136" y="2372"/>
                  <a:pt x="18136" y="2372"/>
                </a:cubicBezTo>
                <a:cubicBezTo>
                  <a:pt x="18136" y="2588"/>
                  <a:pt x="18136" y="2805"/>
                  <a:pt x="17874" y="2805"/>
                </a:cubicBezTo>
                <a:cubicBezTo>
                  <a:pt x="17612" y="3238"/>
                  <a:pt x="17351" y="3666"/>
                  <a:pt x="16827" y="4100"/>
                </a:cubicBezTo>
                <a:cubicBezTo>
                  <a:pt x="16560" y="4750"/>
                  <a:pt x="16037" y="5394"/>
                  <a:pt x="15252" y="5827"/>
                </a:cubicBezTo>
                <a:cubicBezTo>
                  <a:pt x="14985" y="6044"/>
                  <a:pt x="14462" y="6261"/>
                  <a:pt x="13938" y="6472"/>
                </a:cubicBezTo>
                <a:cubicBezTo>
                  <a:pt x="13148" y="6905"/>
                  <a:pt x="12363" y="7122"/>
                  <a:pt x="12101" y="7772"/>
                </a:cubicBezTo>
                <a:cubicBezTo>
                  <a:pt x="11573" y="8200"/>
                  <a:pt x="11573" y="8633"/>
                  <a:pt x="11311" y="9283"/>
                </a:cubicBezTo>
                <a:cubicBezTo>
                  <a:pt x="11311" y="9711"/>
                  <a:pt x="11049" y="10144"/>
                  <a:pt x="10788" y="10577"/>
                </a:cubicBezTo>
                <a:cubicBezTo>
                  <a:pt x="9997" y="11655"/>
                  <a:pt x="9212" y="12300"/>
                  <a:pt x="7899" y="13166"/>
                </a:cubicBezTo>
                <a:cubicBezTo>
                  <a:pt x="7637" y="13383"/>
                  <a:pt x="7637" y="13383"/>
                  <a:pt x="7637" y="13383"/>
                </a:cubicBezTo>
                <a:cubicBezTo>
                  <a:pt x="7375" y="13594"/>
                  <a:pt x="6846" y="14244"/>
                  <a:pt x="6846" y="14677"/>
                </a:cubicBezTo>
                <a:cubicBezTo>
                  <a:pt x="6846" y="15105"/>
                  <a:pt x="7114" y="15755"/>
                  <a:pt x="7899" y="16188"/>
                </a:cubicBezTo>
                <a:cubicBezTo>
                  <a:pt x="8422" y="16616"/>
                  <a:pt x="9474" y="16833"/>
                  <a:pt x="10526" y="17266"/>
                </a:cubicBezTo>
                <a:cubicBezTo>
                  <a:pt x="11573" y="17483"/>
                  <a:pt x="12886" y="17911"/>
                  <a:pt x="13148" y="18561"/>
                </a:cubicBezTo>
                <a:cubicBezTo>
                  <a:pt x="13410" y="19211"/>
                  <a:pt x="13410" y="19855"/>
                  <a:pt x="12886" y="20716"/>
                </a:cubicBezTo>
                <a:cubicBezTo>
                  <a:pt x="12625" y="21366"/>
                  <a:pt x="11573" y="22016"/>
                  <a:pt x="10526" y="22661"/>
                </a:cubicBezTo>
                <a:cubicBezTo>
                  <a:pt x="8951" y="23955"/>
                  <a:pt x="7114" y="25250"/>
                  <a:pt x="7899" y="26544"/>
                </a:cubicBezTo>
                <a:cubicBezTo>
                  <a:pt x="8160" y="26977"/>
                  <a:pt x="8683" y="27411"/>
                  <a:pt x="9212" y="27844"/>
                </a:cubicBezTo>
                <a:cubicBezTo>
                  <a:pt x="10526" y="28488"/>
                  <a:pt x="11311" y="29138"/>
                  <a:pt x="10526" y="30216"/>
                </a:cubicBezTo>
                <a:cubicBezTo>
                  <a:pt x="9736" y="31511"/>
                  <a:pt x="7899" y="32588"/>
                  <a:pt x="6323" y="33455"/>
                </a:cubicBezTo>
                <a:cubicBezTo>
                  <a:pt x="5800" y="33883"/>
                  <a:pt x="5800" y="33883"/>
                  <a:pt x="5800" y="33883"/>
                </a:cubicBezTo>
                <a:cubicBezTo>
                  <a:pt x="3696" y="34966"/>
                  <a:pt x="3963" y="36688"/>
                  <a:pt x="3963" y="38416"/>
                </a:cubicBezTo>
                <a:cubicBezTo>
                  <a:pt x="4225" y="38850"/>
                  <a:pt x="4225" y="38850"/>
                  <a:pt x="4225" y="38850"/>
                </a:cubicBezTo>
                <a:cubicBezTo>
                  <a:pt x="4225" y="39711"/>
                  <a:pt x="4486" y="40144"/>
                  <a:pt x="5009" y="40788"/>
                </a:cubicBezTo>
                <a:cubicBezTo>
                  <a:pt x="5009" y="41005"/>
                  <a:pt x="5271" y="41222"/>
                  <a:pt x="5538" y="41438"/>
                </a:cubicBezTo>
                <a:cubicBezTo>
                  <a:pt x="5800" y="42088"/>
                  <a:pt x="5800" y="42950"/>
                  <a:pt x="5538" y="43811"/>
                </a:cubicBezTo>
                <a:cubicBezTo>
                  <a:pt x="5538" y="44027"/>
                  <a:pt x="5538" y="44244"/>
                  <a:pt x="5538" y="44461"/>
                </a:cubicBezTo>
                <a:cubicBezTo>
                  <a:pt x="5538" y="44894"/>
                  <a:pt x="5538" y="44894"/>
                  <a:pt x="5538" y="44894"/>
                </a:cubicBezTo>
                <a:cubicBezTo>
                  <a:pt x="5271" y="45755"/>
                  <a:pt x="5271" y="46833"/>
                  <a:pt x="5271" y="47911"/>
                </a:cubicBezTo>
                <a:cubicBezTo>
                  <a:pt x="5271" y="47911"/>
                  <a:pt x="5538" y="48127"/>
                  <a:pt x="5538" y="48344"/>
                </a:cubicBezTo>
                <a:cubicBezTo>
                  <a:pt x="5538" y="48994"/>
                  <a:pt x="5800" y="49638"/>
                  <a:pt x="5271" y="50505"/>
                </a:cubicBezTo>
                <a:cubicBezTo>
                  <a:pt x="5009" y="51366"/>
                  <a:pt x="4225" y="51800"/>
                  <a:pt x="3434" y="52444"/>
                </a:cubicBezTo>
                <a:cubicBezTo>
                  <a:pt x="2911" y="52877"/>
                  <a:pt x="2388" y="53094"/>
                  <a:pt x="2120" y="53738"/>
                </a:cubicBezTo>
                <a:cubicBezTo>
                  <a:pt x="1597" y="54388"/>
                  <a:pt x="1597" y="55250"/>
                  <a:pt x="1859" y="56333"/>
                </a:cubicBezTo>
                <a:cubicBezTo>
                  <a:pt x="1859" y="56544"/>
                  <a:pt x="1859" y="56977"/>
                  <a:pt x="1859" y="57194"/>
                </a:cubicBezTo>
                <a:cubicBezTo>
                  <a:pt x="2120" y="58272"/>
                  <a:pt x="1597" y="58922"/>
                  <a:pt x="812" y="59566"/>
                </a:cubicBezTo>
                <a:cubicBezTo>
                  <a:pt x="812" y="59783"/>
                  <a:pt x="545" y="60000"/>
                  <a:pt x="283" y="60433"/>
                </a:cubicBezTo>
                <a:cubicBezTo>
                  <a:pt x="-239" y="61294"/>
                  <a:pt x="22" y="61511"/>
                  <a:pt x="545" y="62155"/>
                </a:cubicBezTo>
                <a:cubicBezTo>
                  <a:pt x="812" y="62372"/>
                  <a:pt x="1074" y="62588"/>
                  <a:pt x="1335" y="62805"/>
                </a:cubicBezTo>
                <a:cubicBezTo>
                  <a:pt x="1859" y="63883"/>
                  <a:pt x="1859" y="64966"/>
                  <a:pt x="1859" y="66261"/>
                </a:cubicBezTo>
                <a:cubicBezTo>
                  <a:pt x="1859" y="67122"/>
                  <a:pt x="1859" y="67983"/>
                  <a:pt x="2120" y="68850"/>
                </a:cubicBezTo>
                <a:cubicBezTo>
                  <a:pt x="2388" y="69283"/>
                  <a:pt x="2649" y="69494"/>
                  <a:pt x="2911" y="69927"/>
                </a:cubicBezTo>
                <a:cubicBezTo>
                  <a:pt x="3434" y="70361"/>
                  <a:pt x="3696" y="70788"/>
                  <a:pt x="3696" y="71222"/>
                </a:cubicBezTo>
                <a:cubicBezTo>
                  <a:pt x="3963" y="72300"/>
                  <a:pt x="3434" y="72950"/>
                  <a:pt x="3172" y="73594"/>
                </a:cubicBezTo>
                <a:cubicBezTo>
                  <a:pt x="2649" y="74027"/>
                  <a:pt x="2388" y="74461"/>
                  <a:pt x="2388" y="75105"/>
                </a:cubicBezTo>
                <a:cubicBezTo>
                  <a:pt x="2120" y="75972"/>
                  <a:pt x="2649" y="76833"/>
                  <a:pt x="3434" y="77266"/>
                </a:cubicBezTo>
                <a:cubicBezTo>
                  <a:pt x="3963" y="77483"/>
                  <a:pt x="4486" y="77700"/>
                  <a:pt x="5009" y="77700"/>
                </a:cubicBezTo>
                <a:cubicBezTo>
                  <a:pt x="5538" y="77700"/>
                  <a:pt x="6062" y="77911"/>
                  <a:pt x="6585" y="78127"/>
                </a:cubicBezTo>
                <a:cubicBezTo>
                  <a:pt x="6846" y="78344"/>
                  <a:pt x="6846" y="78344"/>
                  <a:pt x="7114" y="78561"/>
                </a:cubicBezTo>
                <a:cubicBezTo>
                  <a:pt x="7375" y="78777"/>
                  <a:pt x="7375" y="78994"/>
                  <a:pt x="7637" y="79211"/>
                </a:cubicBezTo>
                <a:cubicBezTo>
                  <a:pt x="8160" y="79422"/>
                  <a:pt x="8422" y="79422"/>
                  <a:pt x="8951" y="79422"/>
                </a:cubicBezTo>
                <a:cubicBezTo>
                  <a:pt x="8951" y="79422"/>
                  <a:pt x="9212" y="79422"/>
                  <a:pt x="9474" y="79422"/>
                </a:cubicBezTo>
                <a:cubicBezTo>
                  <a:pt x="9736" y="79422"/>
                  <a:pt x="9736" y="79422"/>
                  <a:pt x="9997" y="79422"/>
                </a:cubicBezTo>
                <a:cubicBezTo>
                  <a:pt x="10788" y="79422"/>
                  <a:pt x="11311" y="79422"/>
                  <a:pt x="11573" y="79855"/>
                </a:cubicBezTo>
                <a:cubicBezTo>
                  <a:pt x="12101" y="80505"/>
                  <a:pt x="11834" y="80933"/>
                  <a:pt x="10788" y="81800"/>
                </a:cubicBezTo>
                <a:cubicBezTo>
                  <a:pt x="10526" y="82016"/>
                  <a:pt x="10526" y="82227"/>
                  <a:pt x="10259" y="82444"/>
                </a:cubicBezTo>
                <a:cubicBezTo>
                  <a:pt x="9736" y="83094"/>
                  <a:pt x="9997" y="83738"/>
                  <a:pt x="9997" y="84605"/>
                </a:cubicBezTo>
                <a:cubicBezTo>
                  <a:pt x="10259" y="85033"/>
                  <a:pt x="10259" y="85466"/>
                  <a:pt x="10259" y="86116"/>
                </a:cubicBezTo>
                <a:cubicBezTo>
                  <a:pt x="9997" y="86544"/>
                  <a:pt x="9997" y="86761"/>
                  <a:pt x="9997" y="86761"/>
                </a:cubicBezTo>
                <a:cubicBezTo>
                  <a:pt x="9736" y="86977"/>
                  <a:pt x="9736" y="86977"/>
                  <a:pt x="9736" y="87194"/>
                </a:cubicBezTo>
                <a:cubicBezTo>
                  <a:pt x="9474" y="87627"/>
                  <a:pt x="9474" y="87627"/>
                  <a:pt x="9474" y="87627"/>
                </a:cubicBezTo>
                <a:cubicBezTo>
                  <a:pt x="9997" y="87844"/>
                  <a:pt x="9997" y="87844"/>
                  <a:pt x="9997" y="87844"/>
                </a:cubicBezTo>
                <a:cubicBezTo>
                  <a:pt x="15514" y="90650"/>
                  <a:pt x="21286" y="93238"/>
                  <a:pt x="26803" y="95827"/>
                </a:cubicBezTo>
                <a:cubicBezTo>
                  <a:pt x="26803" y="95827"/>
                  <a:pt x="26803" y="95827"/>
                  <a:pt x="26803" y="95827"/>
                </a:cubicBezTo>
                <a:cubicBezTo>
                  <a:pt x="70117" y="114388"/>
                  <a:pt x="105036" y="119138"/>
                  <a:pt x="111599" y="120000"/>
                </a:cubicBezTo>
                <a:cubicBezTo>
                  <a:pt x="112384" y="120000"/>
                  <a:pt x="112384" y="120000"/>
                  <a:pt x="112384" y="120000"/>
                </a:cubicBezTo>
                <a:cubicBezTo>
                  <a:pt x="112646" y="119350"/>
                  <a:pt x="112646" y="119350"/>
                  <a:pt x="112646" y="119350"/>
                </a:cubicBezTo>
                <a:cubicBezTo>
                  <a:pt x="116064" y="101005"/>
                  <a:pt x="118686" y="90216"/>
                  <a:pt x="119738" y="86977"/>
                </a:cubicBezTo>
                <a:cubicBezTo>
                  <a:pt x="120000" y="86544"/>
                  <a:pt x="120000" y="86544"/>
                  <a:pt x="120000" y="86544"/>
                </a:cubicBezTo>
                <a:lnTo>
                  <a:pt x="90335" y="74677"/>
                </a:lnTo>
                <a:close/>
                <a:moveTo>
                  <a:pt x="27588" y="9494"/>
                </a:moveTo>
                <a:cubicBezTo>
                  <a:pt x="27588" y="9494"/>
                  <a:pt x="27326" y="9494"/>
                  <a:pt x="27326" y="9283"/>
                </a:cubicBezTo>
                <a:cubicBezTo>
                  <a:pt x="27064" y="9283"/>
                  <a:pt x="27064" y="9066"/>
                  <a:pt x="27064" y="8850"/>
                </a:cubicBezTo>
                <a:cubicBezTo>
                  <a:pt x="27064" y="8416"/>
                  <a:pt x="27588" y="8200"/>
                  <a:pt x="28901" y="7983"/>
                </a:cubicBezTo>
                <a:cubicBezTo>
                  <a:pt x="28901" y="7983"/>
                  <a:pt x="29163" y="7983"/>
                  <a:pt x="29163" y="7983"/>
                </a:cubicBezTo>
                <a:cubicBezTo>
                  <a:pt x="29163" y="8200"/>
                  <a:pt x="28901" y="8200"/>
                  <a:pt x="28901" y="8416"/>
                </a:cubicBezTo>
                <a:cubicBezTo>
                  <a:pt x="28901" y="8633"/>
                  <a:pt x="28640" y="8633"/>
                  <a:pt x="28640" y="8633"/>
                </a:cubicBezTo>
                <a:cubicBezTo>
                  <a:pt x="28378" y="9066"/>
                  <a:pt x="28378" y="9283"/>
                  <a:pt x="27849" y="9494"/>
                </a:cubicBezTo>
                <a:cubicBezTo>
                  <a:pt x="27849" y="9494"/>
                  <a:pt x="27849" y="9494"/>
                  <a:pt x="27588" y="9494"/>
                </a:cubicBezTo>
                <a:close/>
                <a:moveTo>
                  <a:pt x="60665" y="45755"/>
                </a:moveTo>
                <a:cubicBezTo>
                  <a:pt x="60403" y="45755"/>
                  <a:pt x="60141" y="45755"/>
                  <a:pt x="59880" y="45755"/>
                </a:cubicBezTo>
                <a:cubicBezTo>
                  <a:pt x="59880" y="45755"/>
                  <a:pt x="59880" y="45755"/>
                  <a:pt x="59880" y="45755"/>
                </a:cubicBezTo>
                <a:cubicBezTo>
                  <a:pt x="59618" y="45755"/>
                  <a:pt x="59357" y="45755"/>
                  <a:pt x="59095" y="45755"/>
                </a:cubicBezTo>
                <a:cubicBezTo>
                  <a:pt x="58828" y="45755"/>
                  <a:pt x="58566" y="45755"/>
                  <a:pt x="58043" y="45755"/>
                </a:cubicBezTo>
                <a:cubicBezTo>
                  <a:pt x="57520" y="45755"/>
                  <a:pt x="56729" y="45755"/>
                  <a:pt x="55944" y="46188"/>
                </a:cubicBezTo>
                <a:cubicBezTo>
                  <a:pt x="55415" y="46616"/>
                  <a:pt x="54369" y="47050"/>
                  <a:pt x="54369" y="47911"/>
                </a:cubicBezTo>
                <a:cubicBezTo>
                  <a:pt x="54369" y="48561"/>
                  <a:pt x="55154" y="48994"/>
                  <a:pt x="55677" y="49211"/>
                </a:cubicBezTo>
                <a:cubicBezTo>
                  <a:pt x="55677" y="49211"/>
                  <a:pt x="55677" y="49211"/>
                  <a:pt x="55677" y="49211"/>
                </a:cubicBezTo>
                <a:cubicBezTo>
                  <a:pt x="56729" y="49638"/>
                  <a:pt x="57520" y="50072"/>
                  <a:pt x="58043" y="50716"/>
                </a:cubicBezTo>
                <a:cubicBezTo>
                  <a:pt x="58043" y="50933"/>
                  <a:pt x="58043" y="50933"/>
                  <a:pt x="58043" y="50933"/>
                </a:cubicBezTo>
                <a:cubicBezTo>
                  <a:pt x="58304" y="50933"/>
                  <a:pt x="58304" y="50933"/>
                  <a:pt x="58304" y="50933"/>
                </a:cubicBezTo>
                <a:cubicBezTo>
                  <a:pt x="58566" y="51150"/>
                  <a:pt x="58828" y="51150"/>
                  <a:pt x="59095" y="51366"/>
                </a:cubicBezTo>
                <a:cubicBezTo>
                  <a:pt x="59618" y="51583"/>
                  <a:pt x="60141" y="51800"/>
                  <a:pt x="60932" y="51800"/>
                </a:cubicBezTo>
                <a:cubicBezTo>
                  <a:pt x="60932" y="51800"/>
                  <a:pt x="61194" y="51800"/>
                  <a:pt x="61194" y="51800"/>
                </a:cubicBezTo>
                <a:cubicBezTo>
                  <a:pt x="61978" y="51800"/>
                  <a:pt x="62507" y="51583"/>
                  <a:pt x="63031" y="51366"/>
                </a:cubicBezTo>
                <a:cubicBezTo>
                  <a:pt x="63292" y="51150"/>
                  <a:pt x="63554" y="51150"/>
                  <a:pt x="63815" y="50933"/>
                </a:cubicBezTo>
                <a:cubicBezTo>
                  <a:pt x="63815" y="50933"/>
                  <a:pt x="64083" y="50933"/>
                  <a:pt x="63815" y="50933"/>
                </a:cubicBezTo>
                <a:cubicBezTo>
                  <a:pt x="64083" y="51150"/>
                  <a:pt x="63815" y="52016"/>
                  <a:pt x="63554" y="52444"/>
                </a:cubicBezTo>
                <a:cubicBezTo>
                  <a:pt x="63292" y="52661"/>
                  <a:pt x="62769" y="52877"/>
                  <a:pt x="62240" y="53094"/>
                </a:cubicBezTo>
                <a:cubicBezTo>
                  <a:pt x="61455" y="53527"/>
                  <a:pt x="60403" y="53955"/>
                  <a:pt x="60141" y="55033"/>
                </a:cubicBezTo>
                <a:cubicBezTo>
                  <a:pt x="60141" y="55033"/>
                  <a:pt x="60141" y="55250"/>
                  <a:pt x="60141" y="55466"/>
                </a:cubicBezTo>
                <a:cubicBezTo>
                  <a:pt x="60141" y="55683"/>
                  <a:pt x="60141" y="55900"/>
                  <a:pt x="60141" y="55900"/>
                </a:cubicBezTo>
                <a:cubicBezTo>
                  <a:pt x="60141" y="55900"/>
                  <a:pt x="59880" y="55900"/>
                  <a:pt x="59880" y="55900"/>
                </a:cubicBezTo>
                <a:cubicBezTo>
                  <a:pt x="59618" y="55900"/>
                  <a:pt x="59095" y="55900"/>
                  <a:pt x="59095" y="55683"/>
                </a:cubicBezTo>
                <a:cubicBezTo>
                  <a:pt x="58828" y="55683"/>
                  <a:pt x="58828" y="55466"/>
                  <a:pt x="58566" y="55250"/>
                </a:cubicBezTo>
                <a:cubicBezTo>
                  <a:pt x="58304" y="54822"/>
                  <a:pt x="58304" y="54605"/>
                  <a:pt x="57781" y="54388"/>
                </a:cubicBezTo>
                <a:cubicBezTo>
                  <a:pt x="57252" y="53738"/>
                  <a:pt x="55944" y="53527"/>
                  <a:pt x="55415" y="53311"/>
                </a:cubicBezTo>
                <a:cubicBezTo>
                  <a:pt x="55154" y="53311"/>
                  <a:pt x="55154" y="53311"/>
                  <a:pt x="54892" y="53311"/>
                </a:cubicBezTo>
                <a:cubicBezTo>
                  <a:pt x="54102" y="53311"/>
                  <a:pt x="52793" y="53738"/>
                  <a:pt x="52265" y="54388"/>
                </a:cubicBezTo>
                <a:cubicBezTo>
                  <a:pt x="52003" y="54822"/>
                  <a:pt x="52003" y="55466"/>
                  <a:pt x="52265" y="55900"/>
                </a:cubicBezTo>
                <a:cubicBezTo>
                  <a:pt x="52265" y="56116"/>
                  <a:pt x="52526" y="56333"/>
                  <a:pt x="52526" y="56333"/>
                </a:cubicBezTo>
                <a:cubicBezTo>
                  <a:pt x="52526" y="56333"/>
                  <a:pt x="52265" y="56333"/>
                  <a:pt x="52003" y="56333"/>
                </a:cubicBezTo>
                <a:cubicBezTo>
                  <a:pt x="51741" y="56333"/>
                  <a:pt x="51480" y="56333"/>
                  <a:pt x="51218" y="56544"/>
                </a:cubicBezTo>
                <a:cubicBezTo>
                  <a:pt x="50956" y="56544"/>
                  <a:pt x="50689" y="56544"/>
                  <a:pt x="50428" y="56761"/>
                </a:cubicBezTo>
                <a:cubicBezTo>
                  <a:pt x="50166" y="56761"/>
                  <a:pt x="49904" y="56761"/>
                  <a:pt x="49643" y="56761"/>
                </a:cubicBezTo>
                <a:cubicBezTo>
                  <a:pt x="49381" y="56977"/>
                  <a:pt x="48852" y="56977"/>
                  <a:pt x="48329" y="57194"/>
                </a:cubicBezTo>
                <a:cubicBezTo>
                  <a:pt x="48591" y="56977"/>
                  <a:pt x="48852" y="56977"/>
                  <a:pt x="49114" y="56977"/>
                </a:cubicBezTo>
                <a:cubicBezTo>
                  <a:pt x="50166" y="56544"/>
                  <a:pt x="50956" y="55900"/>
                  <a:pt x="51480" y="55250"/>
                </a:cubicBezTo>
                <a:cubicBezTo>
                  <a:pt x="51741" y="54388"/>
                  <a:pt x="51741" y="53738"/>
                  <a:pt x="51218" y="52877"/>
                </a:cubicBezTo>
                <a:cubicBezTo>
                  <a:pt x="50956" y="52444"/>
                  <a:pt x="50956" y="52444"/>
                  <a:pt x="50956" y="52444"/>
                </a:cubicBezTo>
                <a:cubicBezTo>
                  <a:pt x="50428" y="52444"/>
                  <a:pt x="50428" y="52444"/>
                  <a:pt x="50428" y="52444"/>
                </a:cubicBezTo>
                <a:cubicBezTo>
                  <a:pt x="49381" y="52444"/>
                  <a:pt x="48067" y="52661"/>
                  <a:pt x="46754" y="52877"/>
                </a:cubicBezTo>
                <a:cubicBezTo>
                  <a:pt x="45702" y="53094"/>
                  <a:pt x="45178" y="53738"/>
                  <a:pt x="44388" y="54172"/>
                </a:cubicBezTo>
                <a:cubicBezTo>
                  <a:pt x="44126" y="54388"/>
                  <a:pt x="43603" y="54605"/>
                  <a:pt x="43341" y="54822"/>
                </a:cubicBezTo>
                <a:cubicBezTo>
                  <a:pt x="43080" y="55033"/>
                  <a:pt x="42813" y="55033"/>
                  <a:pt x="42551" y="55033"/>
                </a:cubicBezTo>
                <a:cubicBezTo>
                  <a:pt x="42028" y="55033"/>
                  <a:pt x="41504" y="54388"/>
                  <a:pt x="40714" y="53955"/>
                </a:cubicBezTo>
                <a:cubicBezTo>
                  <a:pt x="40452" y="53738"/>
                  <a:pt x="40191" y="53527"/>
                  <a:pt x="40191" y="53311"/>
                </a:cubicBezTo>
                <a:cubicBezTo>
                  <a:pt x="39929" y="53311"/>
                  <a:pt x="39667" y="53094"/>
                  <a:pt x="39667" y="53094"/>
                </a:cubicBezTo>
                <a:cubicBezTo>
                  <a:pt x="39400" y="53094"/>
                  <a:pt x="39400" y="52877"/>
                  <a:pt x="39400" y="52877"/>
                </a:cubicBezTo>
                <a:cubicBezTo>
                  <a:pt x="39667" y="52877"/>
                  <a:pt x="39929" y="53094"/>
                  <a:pt x="40191" y="53094"/>
                </a:cubicBezTo>
                <a:cubicBezTo>
                  <a:pt x="40452" y="53094"/>
                  <a:pt x="40714" y="52877"/>
                  <a:pt x="40976" y="52877"/>
                </a:cubicBezTo>
                <a:cubicBezTo>
                  <a:pt x="42028" y="52444"/>
                  <a:pt x="42551" y="51583"/>
                  <a:pt x="42813" y="50933"/>
                </a:cubicBezTo>
                <a:cubicBezTo>
                  <a:pt x="43080" y="50933"/>
                  <a:pt x="43080" y="50933"/>
                  <a:pt x="43341" y="50933"/>
                </a:cubicBezTo>
                <a:cubicBezTo>
                  <a:pt x="43603" y="50933"/>
                  <a:pt x="43865" y="50933"/>
                  <a:pt x="44126" y="50933"/>
                </a:cubicBezTo>
                <a:cubicBezTo>
                  <a:pt x="44388" y="50933"/>
                  <a:pt x="45178" y="50933"/>
                  <a:pt x="45963" y="50288"/>
                </a:cubicBezTo>
                <a:cubicBezTo>
                  <a:pt x="46230" y="49855"/>
                  <a:pt x="46492" y="49638"/>
                  <a:pt x="46492" y="49211"/>
                </a:cubicBezTo>
                <a:cubicBezTo>
                  <a:pt x="46492" y="49211"/>
                  <a:pt x="46492" y="49422"/>
                  <a:pt x="46492" y="49422"/>
                </a:cubicBezTo>
                <a:cubicBezTo>
                  <a:pt x="47539" y="50072"/>
                  <a:pt x="48067" y="50505"/>
                  <a:pt x="49381" y="50505"/>
                </a:cubicBezTo>
                <a:cubicBezTo>
                  <a:pt x="49381" y="50505"/>
                  <a:pt x="49643" y="50505"/>
                  <a:pt x="49904" y="50505"/>
                </a:cubicBezTo>
                <a:cubicBezTo>
                  <a:pt x="50689" y="50288"/>
                  <a:pt x="50689" y="50288"/>
                  <a:pt x="50689" y="50288"/>
                </a:cubicBezTo>
                <a:cubicBezTo>
                  <a:pt x="50689" y="49855"/>
                  <a:pt x="50689" y="49855"/>
                  <a:pt x="50689" y="49855"/>
                </a:cubicBezTo>
                <a:cubicBezTo>
                  <a:pt x="50689" y="47700"/>
                  <a:pt x="49643" y="46833"/>
                  <a:pt x="48067" y="45538"/>
                </a:cubicBezTo>
                <a:cubicBezTo>
                  <a:pt x="47806" y="45538"/>
                  <a:pt x="47806" y="45538"/>
                  <a:pt x="47539" y="45322"/>
                </a:cubicBezTo>
                <a:cubicBezTo>
                  <a:pt x="47277" y="45105"/>
                  <a:pt x="46492" y="44677"/>
                  <a:pt x="45702" y="44461"/>
                </a:cubicBezTo>
                <a:cubicBezTo>
                  <a:pt x="45440" y="44461"/>
                  <a:pt x="45440" y="44461"/>
                  <a:pt x="45440" y="44461"/>
                </a:cubicBezTo>
                <a:cubicBezTo>
                  <a:pt x="45178" y="44461"/>
                  <a:pt x="44917" y="44677"/>
                  <a:pt x="44655" y="44677"/>
                </a:cubicBezTo>
                <a:cubicBezTo>
                  <a:pt x="44655" y="44677"/>
                  <a:pt x="44655" y="44677"/>
                  <a:pt x="44655" y="44677"/>
                </a:cubicBezTo>
                <a:cubicBezTo>
                  <a:pt x="44388" y="44677"/>
                  <a:pt x="44126" y="44461"/>
                  <a:pt x="43865" y="44244"/>
                </a:cubicBezTo>
                <a:cubicBezTo>
                  <a:pt x="43865" y="44244"/>
                  <a:pt x="43865" y="44244"/>
                  <a:pt x="43865" y="44244"/>
                </a:cubicBezTo>
                <a:cubicBezTo>
                  <a:pt x="43341" y="43811"/>
                  <a:pt x="43080" y="43811"/>
                  <a:pt x="42289" y="43594"/>
                </a:cubicBezTo>
                <a:cubicBezTo>
                  <a:pt x="42028" y="43383"/>
                  <a:pt x="42028" y="43383"/>
                  <a:pt x="41766" y="43166"/>
                </a:cubicBezTo>
                <a:cubicBezTo>
                  <a:pt x="41504" y="43166"/>
                  <a:pt x="41243" y="42950"/>
                  <a:pt x="40976" y="42950"/>
                </a:cubicBezTo>
                <a:cubicBezTo>
                  <a:pt x="40976" y="42950"/>
                  <a:pt x="40976" y="42950"/>
                  <a:pt x="40714" y="42733"/>
                </a:cubicBezTo>
                <a:cubicBezTo>
                  <a:pt x="40976" y="42950"/>
                  <a:pt x="40976" y="42950"/>
                  <a:pt x="41243" y="42950"/>
                </a:cubicBezTo>
                <a:cubicBezTo>
                  <a:pt x="41504" y="43166"/>
                  <a:pt x="42028" y="43166"/>
                  <a:pt x="42551" y="43166"/>
                </a:cubicBezTo>
                <a:cubicBezTo>
                  <a:pt x="42551" y="43166"/>
                  <a:pt x="42551" y="43166"/>
                  <a:pt x="42813" y="43166"/>
                </a:cubicBezTo>
                <a:cubicBezTo>
                  <a:pt x="43080" y="43166"/>
                  <a:pt x="43341" y="43166"/>
                  <a:pt x="43603" y="42950"/>
                </a:cubicBezTo>
                <a:cubicBezTo>
                  <a:pt x="43603" y="42950"/>
                  <a:pt x="43865" y="42950"/>
                  <a:pt x="44126" y="42950"/>
                </a:cubicBezTo>
                <a:cubicBezTo>
                  <a:pt x="44126" y="42950"/>
                  <a:pt x="44126" y="42950"/>
                  <a:pt x="44388" y="42950"/>
                </a:cubicBezTo>
                <a:cubicBezTo>
                  <a:pt x="44655" y="42950"/>
                  <a:pt x="44655" y="43166"/>
                  <a:pt x="44917" y="43166"/>
                </a:cubicBezTo>
                <a:cubicBezTo>
                  <a:pt x="45440" y="43383"/>
                  <a:pt x="45702" y="43383"/>
                  <a:pt x="45963" y="43383"/>
                </a:cubicBezTo>
                <a:cubicBezTo>
                  <a:pt x="46754" y="43594"/>
                  <a:pt x="47539" y="43811"/>
                  <a:pt x="48329" y="44027"/>
                </a:cubicBezTo>
                <a:cubicBezTo>
                  <a:pt x="49643" y="44461"/>
                  <a:pt x="50689" y="44894"/>
                  <a:pt x="52265" y="44894"/>
                </a:cubicBezTo>
                <a:cubicBezTo>
                  <a:pt x="52526" y="44894"/>
                  <a:pt x="52526" y="44894"/>
                  <a:pt x="52793" y="44894"/>
                </a:cubicBezTo>
                <a:cubicBezTo>
                  <a:pt x="53578" y="44677"/>
                  <a:pt x="54102" y="44677"/>
                  <a:pt x="54630" y="44461"/>
                </a:cubicBezTo>
                <a:cubicBezTo>
                  <a:pt x="55415" y="44461"/>
                  <a:pt x="55944" y="44244"/>
                  <a:pt x="56729" y="44244"/>
                </a:cubicBezTo>
                <a:cubicBezTo>
                  <a:pt x="56729" y="44244"/>
                  <a:pt x="56991" y="44244"/>
                  <a:pt x="56991" y="44244"/>
                </a:cubicBezTo>
                <a:cubicBezTo>
                  <a:pt x="58043" y="44244"/>
                  <a:pt x="59357" y="44894"/>
                  <a:pt x="60403" y="45538"/>
                </a:cubicBezTo>
                <a:cubicBezTo>
                  <a:pt x="60403" y="45538"/>
                  <a:pt x="60665" y="45755"/>
                  <a:pt x="60665" y="45755"/>
                </a:cubicBezTo>
                <a:close/>
                <a:moveTo>
                  <a:pt x="37563" y="42088"/>
                </a:moveTo>
                <a:cubicBezTo>
                  <a:pt x="37563" y="42088"/>
                  <a:pt x="37825" y="42088"/>
                  <a:pt x="38092" y="42088"/>
                </a:cubicBezTo>
                <a:cubicBezTo>
                  <a:pt x="38092" y="42088"/>
                  <a:pt x="38092" y="42088"/>
                  <a:pt x="38092" y="42088"/>
                </a:cubicBezTo>
                <a:cubicBezTo>
                  <a:pt x="38354" y="42088"/>
                  <a:pt x="38354" y="42088"/>
                  <a:pt x="38615" y="42300"/>
                </a:cubicBezTo>
                <a:cubicBezTo>
                  <a:pt x="38877" y="42300"/>
                  <a:pt x="38877" y="42300"/>
                  <a:pt x="39139" y="42516"/>
                </a:cubicBezTo>
                <a:cubicBezTo>
                  <a:pt x="39139" y="42516"/>
                  <a:pt x="39400" y="42516"/>
                  <a:pt x="39667" y="42516"/>
                </a:cubicBezTo>
                <a:cubicBezTo>
                  <a:pt x="39667" y="42516"/>
                  <a:pt x="39400" y="42516"/>
                  <a:pt x="39400" y="42516"/>
                </a:cubicBezTo>
                <a:cubicBezTo>
                  <a:pt x="38877" y="42516"/>
                  <a:pt x="38354" y="42733"/>
                  <a:pt x="37825" y="42950"/>
                </a:cubicBezTo>
                <a:cubicBezTo>
                  <a:pt x="37563" y="42950"/>
                  <a:pt x="37302" y="42950"/>
                  <a:pt x="37302" y="42950"/>
                </a:cubicBezTo>
                <a:cubicBezTo>
                  <a:pt x="37302" y="42950"/>
                  <a:pt x="37302" y="42950"/>
                  <a:pt x="37302" y="42733"/>
                </a:cubicBezTo>
                <a:cubicBezTo>
                  <a:pt x="37302" y="42516"/>
                  <a:pt x="37302" y="42300"/>
                  <a:pt x="37563" y="42088"/>
                </a:cubicBezTo>
                <a:close/>
                <a:moveTo>
                  <a:pt x="40191" y="8200"/>
                </a:moveTo>
                <a:cubicBezTo>
                  <a:pt x="39400" y="8200"/>
                  <a:pt x="38615" y="8850"/>
                  <a:pt x="38092" y="9066"/>
                </a:cubicBezTo>
                <a:cubicBezTo>
                  <a:pt x="38092" y="9283"/>
                  <a:pt x="37825" y="9283"/>
                  <a:pt x="37563" y="9494"/>
                </a:cubicBezTo>
                <a:cubicBezTo>
                  <a:pt x="37563" y="9494"/>
                  <a:pt x="37563" y="9494"/>
                  <a:pt x="37563" y="9494"/>
                </a:cubicBezTo>
                <a:cubicBezTo>
                  <a:pt x="37302" y="8850"/>
                  <a:pt x="36778" y="8633"/>
                  <a:pt x="35988" y="8200"/>
                </a:cubicBezTo>
                <a:cubicBezTo>
                  <a:pt x="35203" y="7772"/>
                  <a:pt x="34151" y="7338"/>
                  <a:pt x="32837" y="7338"/>
                </a:cubicBezTo>
                <a:cubicBezTo>
                  <a:pt x="33366" y="7122"/>
                  <a:pt x="33628" y="7122"/>
                  <a:pt x="34151" y="7122"/>
                </a:cubicBezTo>
                <a:cubicBezTo>
                  <a:pt x="35203" y="7122"/>
                  <a:pt x="36517" y="7338"/>
                  <a:pt x="37563" y="7772"/>
                </a:cubicBezTo>
                <a:cubicBezTo>
                  <a:pt x="38354" y="7772"/>
                  <a:pt x="39139" y="7983"/>
                  <a:pt x="39929" y="8200"/>
                </a:cubicBezTo>
                <a:cubicBezTo>
                  <a:pt x="40191" y="8200"/>
                  <a:pt x="40191" y="8200"/>
                  <a:pt x="40452" y="8200"/>
                </a:cubicBezTo>
                <a:cubicBezTo>
                  <a:pt x="40452" y="8200"/>
                  <a:pt x="40452" y="8200"/>
                  <a:pt x="40191" y="8200"/>
                </a:cubicBezTo>
                <a:close/>
                <a:moveTo>
                  <a:pt x="81406" y="89566"/>
                </a:moveTo>
                <a:cubicBezTo>
                  <a:pt x="81406" y="89566"/>
                  <a:pt x="81406" y="89566"/>
                  <a:pt x="81406" y="89566"/>
                </a:cubicBezTo>
                <a:cubicBezTo>
                  <a:pt x="81144" y="90000"/>
                  <a:pt x="81144" y="90000"/>
                  <a:pt x="81144" y="90000"/>
                </a:cubicBezTo>
                <a:cubicBezTo>
                  <a:pt x="80883" y="90000"/>
                  <a:pt x="80883" y="90000"/>
                  <a:pt x="80883" y="90000"/>
                </a:cubicBezTo>
                <a:cubicBezTo>
                  <a:pt x="81144" y="90216"/>
                  <a:pt x="81144" y="91077"/>
                  <a:pt x="81144" y="91294"/>
                </a:cubicBezTo>
                <a:cubicBezTo>
                  <a:pt x="81144" y="91511"/>
                  <a:pt x="80883" y="91944"/>
                  <a:pt x="79831" y="91944"/>
                </a:cubicBezTo>
                <a:cubicBezTo>
                  <a:pt x="79046" y="91944"/>
                  <a:pt x="78255" y="91727"/>
                  <a:pt x="77732" y="91511"/>
                </a:cubicBezTo>
                <a:cubicBezTo>
                  <a:pt x="77470" y="91511"/>
                  <a:pt x="77470" y="91511"/>
                  <a:pt x="77470" y="91511"/>
                </a:cubicBezTo>
                <a:cubicBezTo>
                  <a:pt x="76947" y="91294"/>
                  <a:pt x="76418" y="91294"/>
                  <a:pt x="76157" y="91294"/>
                </a:cubicBezTo>
                <a:cubicBezTo>
                  <a:pt x="74581" y="91294"/>
                  <a:pt x="73529" y="91944"/>
                  <a:pt x="72483" y="92805"/>
                </a:cubicBezTo>
                <a:cubicBezTo>
                  <a:pt x="72221" y="93022"/>
                  <a:pt x="72221" y="93022"/>
                  <a:pt x="72221" y="93022"/>
                </a:cubicBezTo>
                <a:cubicBezTo>
                  <a:pt x="70646" y="94316"/>
                  <a:pt x="68280" y="96044"/>
                  <a:pt x="66181" y="96044"/>
                </a:cubicBezTo>
                <a:cubicBezTo>
                  <a:pt x="65920" y="96044"/>
                  <a:pt x="65391" y="96044"/>
                  <a:pt x="64868" y="95827"/>
                </a:cubicBezTo>
                <a:cubicBezTo>
                  <a:pt x="64606" y="95611"/>
                  <a:pt x="64083" y="95394"/>
                  <a:pt x="63554" y="95394"/>
                </a:cubicBezTo>
                <a:cubicBezTo>
                  <a:pt x="63292" y="95394"/>
                  <a:pt x="63031" y="95394"/>
                  <a:pt x="62769" y="95394"/>
                </a:cubicBezTo>
                <a:cubicBezTo>
                  <a:pt x="62240" y="95611"/>
                  <a:pt x="61978" y="95611"/>
                  <a:pt x="61717" y="95827"/>
                </a:cubicBezTo>
                <a:cubicBezTo>
                  <a:pt x="61455" y="95827"/>
                  <a:pt x="61455" y="96044"/>
                  <a:pt x="61194" y="96044"/>
                </a:cubicBezTo>
                <a:cubicBezTo>
                  <a:pt x="60932" y="96044"/>
                  <a:pt x="60932" y="96261"/>
                  <a:pt x="60665" y="96261"/>
                </a:cubicBezTo>
                <a:cubicBezTo>
                  <a:pt x="60141" y="96261"/>
                  <a:pt x="59880" y="96472"/>
                  <a:pt x="59357" y="96905"/>
                </a:cubicBezTo>
                <a:cubicBezTo>
                  <a:pt x="59095" y="96905"/>
                  <a:pt x="59095" y="97122"/>
                  <a:pt x="58828" y="97122"/>
                </a:cubicBezTo>
                <a:cubicBezTo>
                  <a:pt x="58566" y="97338"/>
                  <a:pt x="58304" y="97555"/>
                  <a:pt x="58304" y="97555"/>
                </a:cubicBezTo>
                <a:cubicBezTo>
                  <a:pt x="58043" y="97772"/>
                  <a:pt x="57520" y="97772"/>
                  <a:pt x="57252" y="97772"/>
                </a:cubicBezTo>
                <a:cubicBezTo>
                  <a:pt x="56729" y="97772"/>
                  <a:pt x="56206" y="97772"/>
                  <a:pt x="55944" y="97772"/>
                </a:cubicBezTo>
                <a:cubicBezTo>
                  <a:pt x="55677" y="97772"/>
                  <a:pt x="55154" y="97772"/>
                  <a:pt x="54892" y="97555"/>
                </a:cubicBezTo>
                <a:cubicBezTo>
                  <a:pt x="54369" y="97555"/>
                  <a:pt x="53840" y="97555"/>
                  <a:pt x="53317" y="97122"/>
                </a:cubicBezTo>
                <a:cubicBezTo>
                  <a:pt x="53055" y="97122"/>
                  <a:pt x="52793" y="96905"/>
                  <a:pt x="52265" y="96905"/>
                </a:cubicBezTo>
                <a:cubicBezTo>
                  <a:pt x="52003" y="96688"/>
                  <a:pt x="51480" y="96688"/>
                  <a:pt x="51218" y="96688"/>
                </a:cubicBezTo>
                <a:cubicBezTo>
                  <a:pt x="50689" y="96472"/>
                  <a:pt x="50166" y="96472"/>
                  <a:pt x="49904" y="96261"/>
                </a:cubicBezTo>
                <a:cubicBezTo>
                  <a:pt x="48591" y="95611"/>
                  <a:pt x="47015" y="94316"/>
                  <a:pt x="46754" y="93238"/>
                </a:cubicBezTo>
                <a:cubicBezTo>
                  <a:pt x="46754" y="93022"/>
                  <a:pt x="46754" y="93022"/>
                  <a:pt x="46754" y="92805"/>
                </a:cubicBezTo>
                <a:cubicBezTo>
                  <a:pt x="47015" y="92805"/>
                  <a:pt x="47539" y="93022"/>
                  <a:pt x="47806" y="93238"/>
                </a:cubicBezTo>
                <a:cubicBezTo>
                  <a:pt x="48067" y="93238"/>
                  <a:pt x="48329" y="93455"/>
                  <a:pt x="48591" y="93455"/>
                </a:cubicBezTo>
                <a:cubicBezTo>
                  <a:pt x="49114" y="93666"/>
                  <a:pt x="49643" y="93883"/>
                  <a:pt x="50166" y="93883"/>
                </a:cubicBezTo>
                <a:cubicBezTo>
                  <a:pt x="51480" y="93883"/>
                  <a:pt x="52265" y="93022"/>
                  <a:pt x="52526" y="92588"/>
                </a:cubicBezTo>
                <a:cubicBezTo>
                  <a:pt x="53055" y="92155"/>
                  <a:pt x="53317" y="91727"/>
                  <a:pt x="53840" y="91294"/>
                </a:cubicBezTo>
                <a:cubicBezTo>
                  <a:pt x="54102" y="91294"/>
                  <a:pt x="54102" y="91294"/>
                  <a:pt x="54369" y="91294"/>
                </a:cubicBezTo>
                <a:cubicBezTo>
                  <a:pt x="54369" y="91294"/>
                  <a:pt x="54892" y="91511"/>
                  <a:pt x="55154" y="91511"/>
                </a:cubicBezTo>
                <a:cubicBezTo>
                  <a:pt x="55677" y="91727"/>
                  <a:pt x="56206" y="91944"/>
                  <a:pt x="56729" y="91944"/>
                </a:cubicBezTo>
                <a:cubicBezTo>
                  <a:pt x="57252" y="91944"/>
                  <a:pt x="57520" y="91944"/>
                  <a:pt x="57781" y="91727"/>
                </a:cubicBezTo>
                <a:cubicBezTo>
                  <a:pt x="59880" y="90861"/>
                  <a:pt x="58828" y="89350"/>
                  <a:pt x="58304" y="88272"/>
                </a:cubicBezTo>
                <a:cubicBezTo>
                  <a:pt x="58304" y="87844"/>
                  <a:pt x="58043" y="87627"/>
                  <a:pt x="58043" y="87411"/>
                </a:cubicBezTo>
                <a:cubicBezTo>
                  <a:pt x="58043" y="86977"/>
                  <a:pt x="58043" y="86544"/>
                  <a:pt x="58043" y="86333"/>
                </a:cubicBezTo>
                <a:cubicBezTo>
                  <a:pt x="58043" y="85466"/>
                  <a:pt x="58304" y="84388"/>
                  <a:pt x="56729" y="83738"/>
                </a:cubicBezTo>
                <a:cubicBezTo>
                  <a:pt x="56729" y="83311"/>
                  <a:pt x="56729" y="82661"/>
                  <a:pt x="56729" y="82444"/>
                </a:cubicBezTo>
                <a:cubicBezTo>
                  <a:pt x="56729" y="82444"/>
                  <a:pt x="56729" y="82444"/>
                  <a:pt x="56991" y="82661"/>
                </a:cubicBezTo>
                <a:cubicBezTo>
                  <a:pt x="57252" y="82661"/>
                  <a:pt x="57520" y="83094"/>
                  <a:pt x="57781" y="83527"/>
                </a:cubicBezTo>
                <a:cubicBezTo>
                  <a:pt x="58043" y="83955"/>
                  <a:pt x="58304" y="84388"/>
                  <a:pt x="58828" y="84822"/>
                </a:cubicBezTo>
                <a:cubicBezTo>
                  <a:pt x="60403" y="85900"/>
                  <a:pt x="60932" y="87194"/>
                  <a:pt x="61717" y="88922"/>
                </a:cubicBezTo>
                <a:cubicBezTo>
                  <a:pt x="61717" y="88922"/>
                  <a:pt x="61717" y="88922"/>
                  <a:pt x="61717" y="88922"/>
                </a:cubicBezTo>
                <a:cubicBezTo>
                  <a:pt x="62507" y="91077"/>
                  <a:pt x="64606" y="92588"/>
                  <a:pt x="66966" y="92805"/>
                </a:cubicBezTo>
                <a:cubicBezTo>
                  <a:pt x="67495" y="93022"/>
                  <a:pt x="67757" y="93022"/>
                  <a:pt x="68018" y="93022"/>
                </a:cubicBezTo>
                <a:cubicBezTo>
                  <a:pt x="68803" y="93022"/>
                  <a:pt x="69855" y="92805"/>
                  <a:pt x="70378" y="92372"/>
                </a:cubicBezTo>
                <a:cubicBezTo>
                  <a:pt x="70646" y="92372"/>
                  <a:pt x="70907" y="92155"/>
                  <a:pt x="70907" y="92155"/>
                </a:cubicBezTo>
                <a:cubicBezTo>
                  <a:pt x="71169" y="91944"/>
                  <a:pt x="71169" y="91944"/>
                  <a:pt x="71431" y="91944"/>
                </a:cubicBezTo>
                <a:cubicBezTo>
                  <a:pt x="71431" y="91944"/>
                  <a:pt x="71692" y="91944"/>
                  <a:pt x="71954" y="91727"/>
                </a:cubicBezTo>
                <a:cubicBezTo>
                  <a:pt x="72221" y="91727"/>
                  <a:pt x="72483" y="91727"/>
                  <a:pt x="73006" y="91511"/>
                </a:cubicBezTo>
                <a:cubicBezTo>
                  <a:pt x="73268" y="91294"/>
                  <a:pt x="73796" y="91077"/>
                  <a:pt x="74058" y="90861"/>
                </a:cubicBezTo>
                <a:cubicBezTo>
                  <a:pt x="74320" y="90861"/>
                  <a:pt x="74581" y="90650"/>
                  <a:pt x="74843" y="90433"/>
                </a:cubicBezTo>
                <a:cubicBezTo>
                  <a:pt x="75372" y="90216"/>
                  <a:pt x="75895" y="89783"/>
                  <a:pt x="76157" y="89566"/>
                </a:cubicBezTo>
                <a:cubicBezTo>
                  <a:pt x="76680" y="89138"/>
                  <a:pt x="77209" y="88705"/>
                  <a:pt x="77470" y="88705"/>
                </a:cubicBezTo>
                <a:cubicBezTo>
                  <a:pt x="78255" y="88488"/>
                  <a:pt x="78784" y="88488"/>
                  <a:pt x="79569" y="88488"/>
                </a:cubicBezTo>
                <a:cubicBezTo>
                  <a:pt x="80359" y="88488"/>
                  <a:pt x="81144" y="88705"/>
                  <a:pt x="81935" y="88922"/>
                </a:cubicBezTo>
                <a:cubicBezTo>
                  <a:pt x="81935" y="88922"/>
                  <a:pt x="81935" y="88922"/>
                  <a:pt x="81935" y="88922"/>
                </a:cubicBezTo>
                <a:cubicBezTo>
                  <a:pt x="81935" y="88922"/>
                  <a:pt x="81935" y="88922"/>
                  <a:pt x="81668" y="88922"/>
                </a:cubicBezTo>
                <a:cubicBezTo>
                  <a:pt x="81668" y="88922"/>
                  <a:pt x="81668" y="88922"/>
                  <a:pt x="81668" y="88922"/>
                </a:cubicBezTo>
                <a:cubicBezTo>
                  <a:pt x="81144" y="88922"/>
                  <a:pt x="81144" y="88922"/>
                  <a:pt x="81144" y="88922"/>
                </a:cubicBezTo>
                <a:cubicBezTo>
                  <a:pt x="81144" y="88922"/>
                  <a:pt x="81144" y="88922"/>
                  <a:pt x="81144" y="88922"/>
                </a:cubicBezTo>
                <a:cubicBezTo>
                  <a:pt x="81406" y="89566"/>
                  <a:pt x="81406" y="89566"/>
                  <a:pt x="81406" y="89566"/>
                </a:cubicBezTo>
                <a:cubicBezTo>
                  <a:pt x="81406" y="89566"/>
                  <a:pt x="81406" y="89566"/>
                  <a:pt x="81406" y="89566"/>
                </a:cubicBezTo>
                <a:close/>
                <a:moveTo>
                  <a:pt x="83772" y="89783"/>
                </a:moveTo>
                <a:cubicBezTo>
                  <a:pt x="83510" y="89783"/>
                  <a:pt x="83510" y="89783"/>
                  <a:pt x="83510" y="89783"/>
                </a:cubicBezTo>
                <a:cubicBezTo>
                  <a:pt x="83243" y="89783"/>
                  <a:pt x="83243" y="89566"/>
                  <a:pt x="82981" y="89566"/>
                </a:cubicBezTo>
                <a:cubicBezTo>
                  <a:pt x="82720" y="89350"/>
                  <a:pt x="82196" y="89138"/>
                  <a:pt x="81935" y="88922"/>
                </a:cubicBezTo>
                <a:cubicBezTo>
                  <a:pt x="82458" y="89138"/>
                  <a:pt x="83243" y="89566"/>
                  <a:pt x="83772" y="89783"/>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7" name="Shape 287"/>
          <p:cNvSpPr/>
          <p:nvPr/>
        </p:nvSpPr>
        <p:spPr>
          <a:xfrm>
            <a:off x="7326295" y="2806141"/>
            <a:ext cx="101700" cy="58000"/>
          </a:xfrm>
          <a:custGeom>
            <a:avLst/>
            <a:gdLst/>
            <a:ahLst/>
            <a:cxnLst/>
            <a:rect l="0" t="0" r="0" b="0"/>
            <a:pathLst>
              <a:path w="120000" h="120000" extrusionOk="0">
                <a:moveTo>
                  <a:pt x="100405" y="20872"/>
                </a:moveTo>
                <a:cubicBezTo>
                  <a:pt x="100405" y="20872"/>
                  <a:pt x="100405" y="20872"/>
                  <a:pt x="100405" y="20872"/>
                </a:cubicBezTo>
                <a:cubicBezTo>
                  <a:pt x="100405" y="10433"/>
                  <a:pt x="97961" y="0"/>
                  <a:pt x="88161" y="0"/>
                </a:cubicBezTo>
                <a:cubicBezTo>
                  <a:pt x="88161" y="0"/>
                  <a:pt x="85716" y="0"/>
                  <a:pt x="85716" y="0"/>
                </a:cubicBezTo>
                <a:cubicBezTo>
                  <a:pt x="78366" y="0"/>
                  <a:pt x="75916" y="5216"/>
                  <a:pt x="73466" y="10433"/>
                </a:cubicBezTo>
                <a:cubicBezTo>
                  <a:pt x="73466" y="10433"/>
                  <a:pt x="73466" y="10433"/>
                  <a:pt x="73466" y="10433"/>
                </a:cubicBezTo>
                <a:cubicBezTo>
                  <a:pt x="68572" y="5216"/>
                  <a:pt x="66122" y="0"/>
                  <a:pt x="61222" y="0"/>
                </a:cubicBezTo>
                <a:cubicBezTo>
                  <a:pt x="56327" y="0"/>
                  <a:pt x="51427" y="5216"/>
                  <a:pt x="46533" y="15650"/>
                </a:cubicBezTo>
                <a:cubicBezTo>
                  <a:pt x="44083" y="20872"/>
                  <a:pt x="44083" y="26088"/>
                  <a:pt x="44083" y="31305"/>
                </a:cubicBezTo>
                <a:cubicBezTo>
                  <a:pt x="44083" y="31305"/>
                  <a:pt x="44083" y="36522"/>
                  <a:pt x="44083" y="36522"/>
                </a:cubicBezTo>
                <a:cubicBezTo>
                  <a:pt x="44083" y="36522"/>
                  <a:pt x="44083" y="36522"/>
                  <a:pt x="44083" y="36522"/>
                </a:cubicBezTo>
                <a:cubicBezTo>
                  <a:pt x="44083" y="36522"/>
                  <a:pt x="41633" y="36522"/>
                  <a:pt x="41633" y="36522"/>
                </a:cubicBezTo>
                <a:cubicBezTo>
                  <a:pt x="41633" y="36522"/>
                  <a:pt x="41633" y="36522"/>
                  <a:pt x="41633" y="36522"/>
                </a:cubicBezTo>
                <a:cubicBezTo>
                  <a:pt x="39183" y="31305"/>
                  <a:pt x="36733" y="20872"/>
                  <a:pt x="34283" y="15650"/>
                </a:cubicBezTo>
                <a:cubicBezTo>
                  <a:pt x="29388" y="10433"/>
                  <a:pt x="26938" y="10433"/>
                  <a:pt x="22038" y="10433"/>
                </a:cubicBezTo>
                <a:cubicBezTo>
                  <a:pt x="19594" y="10433"/>
                  <a:pt x="17144" y="10433"/>
                  <a:pt x="12244" y="15650"/>
                </a:cubicBezTo>
                <a:cubicBezTo>
                  <a:pt x="7344" y="15650"/>
                  <a:pt x="2450" y="26088"/>
                  <a:pt x="0" y="41738"/>
                </a:cubicBezTo>
                <a:cubicBezTo>
                  <a:pt x="0" y="52172"/>
                  <a:pt x="2450" y="57388"/>
                  <a:pt x="4900" y="67827"/>
                </a:cubicBezTo>
                <a:cubicBezTo>
                  <a:pt x="9794" y="73044"/>
                  <a:pt x="19594" y="78261"/>
                  <a:pt x="24488" y="78261"/>
                </a:cubicBezTo>
                <a:cubicBezTo>
                  <a:pt x="29388" y="78261"/>
                  <a:pt x="34283" y="73044"/>
                  <a:pt x="36733" y="73044"/>
                </a:cubicBezTo>
                <a:cubicBezTo>
                  <a:pt x="36733" y="73044"/>
                  <a:pt x="36733" y="73044"/>
                  <a:pt x="36733" y="73044"/>
                </a:cubicBezTo>
                <a:cubicBezTo>
                  <a:pt x="39183" y="88694"/>
                  <a:pt x="46533" y="93911"/>
                  <a:pt x="51427" y="93911"/>
                </a:cubicBezTo>
                <a:cubicBezTo>
                  <a:pt x="58777" y="99127"/>
                  <a:pt x="63672" y="104350"/>
                  <a:pt x="71022" y="109566"/>
                </a:cubicBezTo>
                <a:cubicBezTo>
                  <a:pt x="78366" y="114783"/>
                  <a:pt x="83266" y="120000"/>
                  <a:pt x="88161" y="120000"/>
                </a:cubicBezTo>
                <a:cubicBezTo>
                  <a:pt x="93061" y="120000"/>
                  <a:pt x="97961" y="114783"/>
                  <a:pt x="102855" y="109566"/>
                </a:cubicBezTo>
                <a:cubicBezTo>
                  <a:pt x="110205" y="99127"/>
                  <a:pt x="120000" y="78261"/>
                  <a:pt x="120000" y="52172"/>
                </a:cubicBezTo>
                <a:cubicBezTo>
                  <a:pt x="120000" y="46955"/>
                  <a:pt x="117550" y="20872"/>
                  <a:pt x="100405" y="20872"/>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8" name="Shape 288"/>
          <p:cNvSpPr/>
          <p:nvPr/>
        </p:nvSpPr>
        <p:spPr>
          <a:xfrm>
            <a:off x="8350321" y="2379617"/>
            <a:ext cx="145200" cy="80800"/>
          </a:xfrm>
          <a:custGeom>
            <a:avLst/>
            <a:gdLst/>
            <a:ahLst/>
            <a:cxnLst/>
            <a:rect l="0" t="0" r="0" b="0"/>
            <a:pathLst>
              <a:path w="120000" h="120000" extrusionOk="0">
                <a:moveTo>
                  <a:pt x="119999" y="22500"/>
                </a:moveTo>
                <a:cubicBezTo>
                  <a:pt x="119999" y="15000"/>
                  <a:pt x="119999" y="7500"/>
                  <a:pt x="118278" y="3750"/>
                </a:cubicBezTo>
                <a:cubicBezTo>
                  <a:pt x="116556" y="0"/>
                  <a:pt x="114829" y="0"/>
                  <a:pt x="111386" y="0"/>
                </a:cubicBezTo>
                <a:cubicBezTo>
                  <a:pt x="104494" y="0"/>
                  <a:pt x="94159" y="18750"/>
                  <a:pt x="94159" y="18750"/>
                </a:cubicBezTo>
                <a:cubicBezTo>
                  <a:pt x="88989" y="30000"/>
                  <a:pt x="83818" y="41250"/>
                  <a:pt x="76926" y="48750"/>
                </a:cubicBezTo>
                <a:cubicBezTo>
                  <a:pt x="73483" y="48750"/>
                  <a:pt x="70034" y="52500"/>
                  <a:pt x="68313" y="56250"/>
                </a:cubicBezTo>
                <a:cubicBezTo>
                  <a:pt x="64870" y="60000"/>
                  <a:pt x="61421" y="63750"/>
                  <a:pt x="59699" y="63750"/>
                </a:cubicBezTo>
                <a:cubicBezTo>
                  <a:pt x="57978" y="63750"/>
                  <a:pt x="57978" y="63750"/>
                  <a:pt x="56256" y="60000"/>
                </a:cubicBezTo>
                <a:cubicBezTo>
                  <a:pt x="56256" y="60000"/>
                  <a:pt x="54529" y="60000"/>
                  <a:pt x="54529" y="60000"/>
                </a:cubicBezTo>
                <a:cubicBezTo>
                  <a:pt x="52807" y="56250"/>
                  <a:pt x="49364" y="52500"/>
                  <a:pt x="47643" y="52500"/>
                </a:cubicBezTo>
                <a:cubicBezTo>
                  <a:pt x="44194" y="52500"/>
                  <a:pt x="42472" y="56250"/>
                  <a:pt x="39024" y="60000"/>
                </a:cubicBezTo>
                <a:cubicBezTo>
                  <a:pt x="39024" y="63750"/>
                  <a:pt x="37302" y="63750"/>
                  <a:pt x="37302" y="67500"/>
                </a:cubicBezTo>
                <a:cubicBezTo>
                  <a:pt x="37302" y="67500"/>
                  <a:pt x="37302" y="67500"/>
                  <a:pt x="37302" y="67500"/>
                </a:cubicBezTo>
                <a:cubicBezTo>
                  <a:pt x="35580" y="60000"/>
                  <a:pt x="33859" y="56250"/>
                  <a:pt x="30410" y="52500"/>
                </a:cubicBezTo>
                <a:cubicBezTo>
                  <a:pt x="28689" y="48750"/>
                  <a:pt x="26967" y="48750"/>
                  <a:pt x="25245" y="45000"/>
                </a:cubicBezTo>
                <a:cubicBezTo>
                  <a:pt x="25245" y="45000"/>
                  <a:pt x="23518" y="41250"/>
                  <a:pt x="21797" y="41250"/>
                </a:cubicBezTo>
                <a:cubicBezTo>
                  <a:pt x="21797" y="41250"/>
                  <a:pt x="21797" y="37500"/>
                  <a:pt x="23518" y="37500"/>
                </a:cubicBezTo>
                <a:cubicBezTo>
                  <a:pt x="23518" y="33750"/>
                  <a:pt x="23518" y="26250"/>
                  <a:pt x="21797" y="18750"/>
                </a:cubicBezTo>
                <a:cubicBezTo>
                  <a:pt x="21797" y="11250"/>
                  <a:pt x="18353" y="7500"/>
                  <a:pt x="14905" y="7500"/>
                </a:cubicBezTo>
                <a:cubicBezTo>
                  <a:pt x="11462" y="7500"/>
                  <a:pt x="9740" y="11250"/>
                  <a:pt x="6291" y="18750"/>
                </a:cubicBezTo>
                <a:cubicBezTo>
                  <a:pt x="4570" y="26250"/>
                  <a:pt x="2848" y="33750"/>
                  <a:pt x="1121" y="45000"/>
                </a:cubicBezTo>
                <a:cubicBezTo>
                  <a:pt x="1121" y="48750"/>
                  <a:pt x="-2321" y="67500"/>
                  <a:pt x="2848" y="82500"/>
                </a:cubicBezTo>
                <a:cubicBezTo>
                  <a:pt x="4570" y="90000"/>
                  <a:pt x="8013" y="93750"/>
                  <a:pt x="11462" y="93750"/>
                </a:cubicBezTo>
                <a:cubicBezTo>
                  <a:pt x="11462" y="93750"/>
                  <a:pt x="13183" y="93750"/>
                  <a:pt x="14905" y="93750"/>
                </a:cubicBezTo>
                <a:cubicBezTo>
                  <a:pt x="14905" y="93750"/>
                  <a:pt x="14905" y="93750"/>
                  <a:pt x="16626" y="93750"/>
                </a:cubicBezTo>
                <a:cubicBezTo>
                  <a:pt x="16626" y="93750"/>
                  <a:pt x="16626" y="93750"/>
                  <a:pt x="16626" y="93750"/>
                </a:cubicBezTo>
                <a:cubicBezTo>
                  <a:pt x="16626" y="93750"/>
                  <a:pt x="18353" y="93750"/>
                  <a:pt x="18353" y="97500"/>
                </a:cubicBezTo>
                <a:cubicBezTo>
                  <a:pt x="18353" y="101250"/>
                  <a:pt x="20075" y="108750"/>
                  <a:pt x="23518" y="112500"/>
                </a:cubicBezTo>
                <a:cubicBezTo>
                  <a:pt x="25245" y="112500"/>
                  <a:pt x="26967" y="112500"/>
                  <a:pt x="28689" y="112500"/>
                </a:cubicBezTo>
                <a:cubicBezTo>
                  <a:pt x="30410" y="112500"/>
                  <a:pt x="33859" y="108750"/>
                  <a:pt x="35580" y="105000"/>
                </a:cubicBezTo>
                <a:cubicBezTo>
                  <a:pt x="37302" y="105000"/>
                  <a:pt x="39024" y="105000"/>
                  <a:pt x="40751" y="105000"/>
                </a:cubicBezTo>
                <a:cubicBezTo>
                  <a:pt x="40751" y="105000"/>
                  <a:pt x="42472" y="105000"/>
                  <a:pt x="44194" y="105000"/>
                </a:cubicBezTo>
                <a:cubicBezTo>
                  <a:pt x="45915" y="105000"/>
                  <a:pt x="47643" y="108750"/>
                  <a:pt x="51086" y="108750"/>
                </a:cubicBezTo>
                <a:cubicBezTo>
                  <a:pt x="52807" y="108750"/>
                  <a:pt x="52807" y="108750"/>
                  <a:pt x="54529" y="105000"/>
                </a:cubicBezTo>
                <a:cubicBezTo>
                  <a:pt x="56256" y="105000"/>
                  <a:pt x="56256" y="105000"/>
                  <a:pt x="56256" y="105000"/>
                </a:cubicBezTo>
                <a:cubicBezTo>
                  <a:pt x="57978" y="105000"/>
                  <a:pt x="59699" y="105000"/>
                  <a:pt x="61421" y="105000"/>
                </a:cubicBezTo>
                <a:cubicBezTo>
                  <a:pt x="61421" y="105000"/>
                  <a:pt x="63148" y="105000"/>
                  <a:pt x="63148" y="105000"/>
                </a:cubicBezTo>
                <a:cubicBezTo>
                  <a:pt x="64870" y="105000"/>
                  <a:pt x="66591" y="105000"/>
                  <a:pt x="66591" y="105000"/>
                </a:cubicBezTo>
                <a:cubicBezTo>
                  <a:pt x="70034" y="105000"/>
                  <a:pt x="71762" y="105000"/>
                  <a:pt x="73483" y="105000"/>
                </a:cubicBezTo>
                <a:cubicBezTo>
                  <a:pt x="75205" y="105000"/>
                  <a:pt x="76926" y="101250"/>
                  <a:pt x="78654" y="101250"/>
                </a:cubicBezTo>
                <a:cubicBezTo>
                  <a:pt x="80375" y="101250"/>
                  <a:pt x="83818" y="105000"/>
                  <a:pt x="85540" y="108750"/>
                </a:cubicBezTo>
                <a:cubicBezTo>
                  <a:pt x="88989" y="112500"/>
                  <a:pt x="94159" y="120000"/>
                  <a:pt x="97602" y="120000"/>
                </a:cubicBezTo>
                <a:cubicBezTo>
                  <a:pt x="99324" y="120000"/>
                  <a:pt x="104494" y="116250"/>
                  <a:pt x="106216" y="101250"/>
                </a:cubicBezTo>
                <a:cubicBezTo>
                  <a:pt x="107937" y="101250"/>
                  <a:pt x="109664" y="97500"/>
                  <a:pt x="111386" y="93750"/>
                </a:cubicBezTo>
                <a:cubicBezTo>
                  <a:pt x="113108" y="86250"/>
                  <a:pt x="113108" y="78750"/>
                  <a:pt x="111386" y="71250"/>
                </a:cubicBezTo>
                <a:cubicBezTo>
                  <a:pt x="109664" y="67500"/>
                  <a:pt x="107937" y="63750"/>
                  <a:pt x="106216" y="60000"/>
                </a:cubicBezTo>
                <a:cubicBezTo>
                  <a:pt x="113108" y="48750"/>
                  <a:pt x="119999" y="33750"/>
                  <a:pt x="119999" y="225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9" name="Shape 289"/>
          <p:cNvSpPr/>
          <p:nvPr/>
        </p:nvSpPr>
        <p:spPr>
          <a:xfrm>
            <a:off x="6660626" y="1765951"/>
            <a:ext cx="1185600" cy="1466800"/>
          </a:xfrm>
          <a:custGeom>
            <a:avLst/>
            <a:gdLst/>
            <a:ahLst/>
            <a:cxnLst/>
            <a:rect l="0" t="0" r="0" b="0"/>
            <a:pathLst>
              <a:path w="120000" h="120000" extrusionOk="0">
                <a:moveTo>
                  <a:pt x="119788" y="85300"/>
                </a:moveTo>
                <a:cubicBezTo>
                  <a:pt x="119577" y="84888"/>
                  <a:pt x="119577" y="84683"/>
                  <a:pt x="119366" y="84266"/>
                </a:cubicBezTo>
                <a:cubicBezTo>
                  <a:pt x="119366" y="84266"/>
                  <a:pt x="119155" y="83650"/>
                  <a:pt x="119155" y="83444"/>
                </a:cubicBezTo>
                <a:cubicBezTo>
                  <a:pt x="118950" y="82411"/>
                  <a:pt x="118527" y="81788"/>
                  <a:pt x="118105" y="81583"/>
                </a:cubicBezTo>
                <a:cubicBezTo>
                  <a:pt x="117894" y="81377"/>
                  <a:pt x="117894" y="81377"/>
                  <a:pt x="117683" y="81377"/>
                </a:cubicBezTo>
                <a:cubicBezTo>
                  <a:pt x="117050" y="81377"/>
                  <a:pt x="116422" y="81583"/>
                  <a:pt x="115788" y="81994"/>
                </a:cubicBezTo>
                <a:cubicBezTo>
                  <a:pt x="115155" y="81994"/>
                  <a:pt x="114527" y="82205"/>
                  <a:pt x="114105" y="82411"/>
                </a:cubicBezTo>
                <a:cubicBezTo>
                  <a:pt x="113050" y="82616"/>
                  <a:pt x="112211" y="82822"/>
                  <a:pt x="111366" y="83233"/>
                </a:cubicBezTo>
                <a:cubicBezTo>
                  <a:pt x="111155" y="83444"/>
                  <a:pt x="110950" y="83650"/>
                  <a:pt x="110738" y="83650"/>
                </a:cubicBezTo>
                <a:cubicBezTo>
                  <a:pt x="110738" y="83650"/>
                  <a:pt x="110738" y="83650"/>
                  <a:pt x="110738" y="83650"/>
                </a:cubicBezTo>
                <a:cubicBezTo>
                  <a:pt x="110105" y="84061"/>
                  <a:pt x="109683" y="84266"/>
                  <a:pt x="109050" y="84266"/>
                </a:cubicBezTo>
                <a:cubicBezTo>
                  <a:pt x="108633" y="84266"/>
                  <a:pt x="108211" y="84061"/>
                  <a:pt x="107577" y="83855"/>
                </a:cubicBezTo>
                <a:cubicBezTo>
                  <a:pt x="106950" y="83650"/>
                  <a:pt x="106527" y="83233"/>
                  <a:pt x="106105" y="82822"/>
                </a:cubicBezTo>
                <a:cubicBezTo>
                  <a:pt x="105261" y="82205"/>
                  <a:pt x="104422" y="81583"/>
                  <a:pt x="103577" y="81583"/>
                </a:cubicBezTo>
                <a:cubicBezTo>
                  <a:pt x="103366" y="81583"/>
                  <a:pt x="103366" y="81583"/>
                  <a:pt x="103366" y="81583"/>
                </a:cubicBezTo>
                <a:cubicBezTo>
                  <a:pt x="102527" y="81583"/>
                  <a:pt x="101261" y="81994"/>
                  <a:pt x="100211" y="82205"/>
                </a:cubicBezTo>
                <a:cubicBezTo>
                  <a:pt x="99577" y="82205"/>
                  <a:pt x="98950" y="82411"/>
                  <a:pt x="98527" y="82411"/>
                </a:cubicBezTo>
                <a:cubicBezTo>
                  <a:pt x="98105" y="82616"/>
                  <a:pt x="97683" y="82616"/>
                  <a:pt x="97261" y="82616"/>
                </a:cubicBezTo>
                <a:cubicBezTo>
                  <a:pt x="94950" y="82616"/>
                  <a:pt x="94105" y="81377"/>
                  <a:pt x="92844" y="79722"/>
                </a:cubicBezTo>
                <a:cubicBezTo>
                  <a:pt x="92633" y="79516"/>
                  <a:pt x="92633" y="79516"/>
                  <a:pt x="92633" y="79516"/>
                </a:cubicBezTo>
                <a:cubicBezTo>
                  <a:pt x="92422" y="79105"/>
                  <a:pt x="92211" y="78900"/>
                  <a:pt x="91788" y="78483"/>
                </a:cubicBezTo>
                <a:cubicBezTo>
                  <a:pt x="91366" y="77866"/>
                  <a:pt x="90950" y="77450"/>
                  <a:pt x="90527" y="77038"/>
                </a:cubicBezTo>
                <a:cubicBezTo>
                  <a:pt x="89894" y="76627"/>
                  <a:pt x="89472" y="76211"/>
                  <a:pt x="89050" y="75594"/>
                </a:cubicBezTo>
                <a:cubicBezTo>
                  <a:pt x="88844" y="75388"/>
                  <a:pt x="88633" y="75183"/>
                  <a:pt x="88422" y="74972"/>
                </a:cubicBezTo>
                <a:cubicBezTo>
                  <a:pt x="87366" y="73322"/>
                  <a:pt x="86527" y="72494"/>
                  <a:pt x="86316" y="70222"/>
                </a:cubicBezTo>
                <a:cubicBezTo>
                  <a:pt x="86316" y="69400"/>
                  <a:pt x="86316" y="68572"/>
                  <a:pt x="86105" y="67744"/>
                </a:cubicBezTo>
                <a:cubicBezTo>
                  <a:pt x="86105" y="67538"/>
                  <a:pt x="85894" y="67127"/>
                  <a:pt x="85894" y="66916"/>
                </a:cubicBezTo>
                <a:cubicBezTo>
                  <a:pt x="84422" y="57416"/>
                  <a:pt x="83155" y="47916"/>
                  <a:pt x="82105" y="40066"/>
                </a:cubicBezTo>
                <a:cubicBezTo>
                  <a:pt x="80844" y="40066"/>
                  <a:pt x="80844" y="40066"/>
                  <a:pt x="80844" y="40066"/>
                </a:cubicBezTo>
                <a:cubicBezTo>
                  <a:pt x="80844" y="40066"/>
                  <a:pt x="80844" y="40066"/>
                  <a:pt x="80844" y="40066"/>
                </a:cubicBezTo>
                <a:cubicBezTo>
                  <a:pt x="80844" y="40277"/>
                  <a:pt x="80844" y="40277"/>
                  <a:pt x="80844" y="40483"/>
                </a:cubicBezTo>
                <a:cubicBezTo>
                  <a:pt x="80844" y="40688"/>
                  <a:pt x="80844" y="40688"/>
                  <a:pt x="80844" y="40688"/>
                </a:cubicBezTo>
                <a:cubicBezTo>
                  <a:pt x="80844" y="40894"/>
                  <a:pt x="80633" y="41305"/>
                  <a:pt x="80633" y="41516"/>
                </a:cubicBezTo>
                <a:cubicBezTo>
                  <a:pt x="80422" y="41305"/>
                  <a:pt x="80422" y="41305"/>
                  <a:pt x="80211" y="41100"/>
                </a:cubicBezTo>
                <a:cubicBezTo>
                  <a:pt x="80000" y="41100"/>
                  <a:pt x="80000" y="40894"/>
                  <a:pt x="80000" y="40894"/>
                </a:cubicBezTo>
                <a:cubicBezTo>
                  <a:pt x="79366" y="40483"/>
                  <a:pt x="78738" y="40277"/>
                  <a:pt x="78105" y="40277"/>
                </a:cubicBezTo>
                <a:cubicBezTo>
                  <a:pt x="77683" y="40277"/>
                  <a:pt x="77472" y="40277"/>
                  <a:pt x="77050" y="40483"/>
                </a:cubicBezTo>
                <a:cubicBezTo>
                  <a:pt x="77050" y="40277"/>
                  <a:pt x="77050" y="40277"/>
                  <a:pt x="77050" y="40277"/>
                </a:cubicBezTo>
                <a:cubicBezTo>
                  <a:pt x="77261" y="39655"/>
                  <a:pt x="77261" y="39038"/>
                  <a:pt x="76633" y="38211"/>
                </a:cubicBezTo>
                <a:cubicBezTo>
                  <a:pt x="76211" y="37383"/>
                  <a:pt x="75366" y="36766"/>
                  <a:pt x="74527" y="36350"/>
                </a:cubicBezTo>
                <a:cubicBezTo>
                  <a:pt x="73683" y="35733"/>
                  <a:pt x="72633" y="35111"/>
                  <a:pt x="71788" y="34700"/>
                </a:cubicBezTo>
                <a:cubicBezTo>
                  <a:pt x="71577" y="34494"/>
                  <a:pt x="71577" y="34494"/>
                  <a:pt x="71577" y="34494"/>
                </a:cubicBezTo>
                <a:cubicBezTo>
                  <a:pt x="71366" y="34494"/>
                  <a:pt x="71155" y="34283"/>
                  <a:pt x="70950" y="34283"/>
                </a:cubicBezTo>
                <a:cubicBezTo>
                  <a:pt x="70950" y="34283"/>
                  <a:pt x="70738" y="34283"/>
                  <a:pt x="70738" y="34283"/>
                </a:cubicBezTo>
                <a:cubicBezTo>
                  <a:pt x="70738" y="34283"/>
                  <a:pt x="70950" y="34077"/>
                  <a:pt x="70950" y="34077"/>
                </a:cubicBezTo>
                <a:cubicBezTo>
                  <a:pt x="71366" y="32633"/>
                  <a:pt x="69894" y="31600"/>
                  <a:pt x="68844" y="30772"/>
                </a:cubicBezTo>
                <a:cubicBezTo>
                  <a:pt x="68633" y="30566"/>
                  <a:pt x="68422" y="30566"/>
                  <a:pt x="68422" y="30361"/>
                </a:cubicBezTo>
                <a:cubicBezTo>
                  <a:pt x="68211" y="30155"/>
                  <a:pt x="67788" y="29950"/>
                  <a:pt x="67577" y="29744"/>
                </a:cubicBezTo>
                <a:cubicBezTo>
                  <a:pt x="67366" y="29744"/>
                  <a:pt x="67366" y="29744"/>
                  <a:pt x="67366" y="29744"/>
                </a:cubicBezTo>
                <a:cubicBezTo>
                  <a:pt x="67366" y="29533"/>
                  <a:pt x="67155" y="29533"/>
                  <a:pt x="66950" y="29327"/>
                </a:cubicBezTo>
                <a:cubicBezTo>
                  <a:pt x="66950" y="29327"/>
                  <a:pt x="66738" y="29327"/>
                  <a:pt x="66738" y="29122"/>
                </a:cubicBezTo>
                <a:cubicBezTo>
                  <a:pt x="66738" y="29122"/>
                  <a:pt x="66738" y="28916"/>
                  <a:pt x="66527" y="28916"/>
                </a:cubicBezTo>
                <a:cubicBezTo>
                  <a:pt x="66527" y="28500"/>
                  <a:pt x="66527" y="28500"/>
                  <a:pt x="66527" y="28500"/>
                </a:cubicBezTo>
                <a:cubicBezTo>
                  <a:pt x="66527" y="28088"/>
                  <a:pt x="66527" y="27883"/>
                  <a:pt x="66527" y="27472"/>
                </a:cubicBezTo>
                <a:cubicBezTo>
                  <a:pt x="66527" y="27472"/>
                  <a:pt x="66527" y="27472"/>
                  <a:pt x="66527" y="27261"/>
                </a:cubicBezTo>
                <a:cubicBezTo>
                  <a:pt x="66527" y="27055"/>
                  <a:pt x="66738" y="27055"/>
                  <a:pt x="66738" y="26850"/>
                </a:cubicBezTo>
                <a:cubicBezTo>
                  <a:pt x="66950" y="26233"/>
                  <a:pt x="66950" y="25405"/>
                  <a:pt x="66738" y="24783"/>
                </a:cubicBezTo>
                <a:cubicBezTo>
                  <a:pt x="66738" y="24783"/>
                  <a:pt x="66527" y="24577"/>
                  <a:pt x="66527" y="24577"/>
                </a:cubicBezTo>
                <a:cubicBezTo>
                  <a:pt x="66527" y="24372"/>
                  <a:pt x="66527" y="24372"/>
                  <a:pt x="66527" y="24372"/>
                </a:cubicBezTo>
                <a:cubicBezTo>
                  <a:pt x="66316" y="24166"/>
                  <a:pt x="66316" y="23961"/>
                  <a:pt x="66316" y="23750"/>
                </a:cubicBezTo>
                <a:cubicBezTo>
                  <a:pt x="66316" y="23750"/>
                  <a:pt x="66316" y="23750"/>
                  <a:pt x="66316" y="23750"/>
                </a:cubicBezTo>
                <a:cubicBezTo>
                  <a:pt x="66316" y="23338"/>
                  <a:pt x="66316" y="22927"/>
                  <a:pt x="66316" y="22511"/>
                </a:cubicBezTo>
                <a:cubicBezTo>
                  <a:pt x="66316" y="22305"/>
                  <a:pt x="66316" y="21894"/>
                  <a:pt x="66316" y="21477"/>
                </a:cubicBezTo>
                <a:cubicBezTo>
                  <a:pt x="66316" y="21066"/>
                  <a:pt x="66316" y="20655"/>
                  <a:pt x="66105" y="20238"/>
                </a:cubicBezTo>
                <a:cubicBezTo>
                  <a:pt x="65894" y="19827"/>
                  <a:pt x="65472" y="19622"/>
                  <a:pt x="65261" y="19622"/>
                </a:cubicBezTo>
                <a:cubicBezTo>
                  <a:pt x="65050" y="19622"/>
                  <a:pt x="65050" y="19622"/>
                  <a:pt x="65050" y="19622"/>
                </a:cubicBezTo>
                <a:cubicBezTo>
                  <a:pt x="64633" y="19416"/>
                  <a:pt x="64633" y="18383"/>
                  <a:pt x="64633" y="17966"/>
                </a:cubicBezTo>
                <a:cubicBezTo>
                  <a:pt x="64633" y="17555"/>
                  <a:pt x="64633" y="17350"/>
                  <a:pt x="64633" y="17350"/>
                </a:cubicBezTo>
                <a:cubicBezTo>
                  <a:pt x="64633" y="16938"/>
                  <a:pt x="64844" y="16316"/>
                  <a:pt x="64844" y="15905"/>
                </a:cubicBezTo>
                <a:cubicBezTo>
                  <a:pt x="65050" y="15694"/>
                  <a:pt x="65050" y="15283"/>
                  <a:pt x="65050" y="15077"/>
                </a:cubicBezTo>
                <a:cubicBezTo>
                  <a:pt x="65261" y="14455"/>
                  <a:pt x="65050" y="14044"/>
                  <a:pt x="65050" y="13838"/>
                </a:cubicBezTo>
                <a:cubicBezTo>
                  <a:pt x="64844" y="13633"/>
                  <a:pt x="64844" y="13427"/>
                  <a:pt x="64844" y="13216"/>
                </a:cubicBezTo>
                <a:cubicBezTo>
                  <a:pt x="64844" y="13216"/>
                  <a:pt x="64844" y="13216"/>
                  <a:pt x="64844" y="13216"/>
                </a:cubicBezTo>
                <a:cubicBezTo>
                  <a:pt x="64844" y="12805"/>
                  <a:pt x="64633" y="12183"/>
                  <a:pt x="64211" y="11772"/>
                </a:cubicBezTo>
                <a:cubicBezTo>
                  <a:pt x="63577" y="11361"/>
                  <a:pt x="62950" y="11155"/>
                  <a:pt x="62316" y="11155"/>
                </a:cubicBezTo>
                <a:cubicBezTo>
                  <a:pt x="62105" y="11155"/>
                  <a:pt x="61894" y="11155"/>
                  <a:pt x="61472" y="11361"/>
                </a:cubicBezTo>
                <a:cubicBezTo>
                  <a:pt x="61472" y="11361"/>
                  <a:pt x="61261" y="11361"/>
                  <a:pt x="61261" y="11361"/>
                </a:cubicBezTo>
                <a:cubicBezTo>
                  <a:pt x="60844" y="11361"/>
                  <a:pt x="60633" y="11361"/>
                  <a:pt x="60422" y="11155"/>
                </a:cubicBezTo>
                <a:cubicBezTo>
                  <a:pt x="60211" y="11155"/>
                  <a:pt x="60211" y="11155"/>
                  <a:pt x="60000" y="11155"/>
                </a:cubicBezTo>
                <a:cubicBezTo>
                  <a:pt x="59788" y="11155"/>
                  <a:pt x="59577" y="11155"/>
                  <a:pt x="59366" y="11155"/>
                </a:cubicBezTo>
                <a:cubicBezTo>
                  <a:pt x="59155" y="11155"/>
                  <a:pt x="58950" y="11155"/>
                  <a:pt x="58738" y="11155"/>
                </a:cubicBezTo>
                <a:cubicBezTo>
                  <a:pt x="58527" y="11155"/>
                  <a:pt x="58105" y="11155"/>
                  <a:pt x="58105" y="11155"/>
                </a:cubicBezTo>
                <a:cubicBezTo>
                  <a:pt x="57894" y="11155"/>
                  <a:pt x="57894" y="11155"/>
                  <a:pt x="57894" y="10944"/>
                </a:cubicBezTo>
                <a:cubicBezTo>
                  <a:pt x="57683" y="10944"/>
                  <a:pt x="57472" y="10738"/>
                  <a:pt x="57261" y="10738"/>
                </a:cubicBezTo>
                <a:cubicBezTo>
                  <a:pt x="57050" y="10533"/>
                  <a:pt x="56844" y="10533"/>
                  <a:pt x="56633" y="10533"/>
                </a:cubicBezTo>
                <a:cubicBezTo>
                  <a:pt x="56211" y="10533"/>
                  <a:pt x="56000" y="10533"/>
                  <a:pt x="55788" y="10738"/>
                </a:cubicBezTo>
                <a:cubicBezTo>
                  <a:pt x="55155" y="10738"/>
                  <a:pt x="54527" y="10944"/>
                  <a:pt x="53894" y="11155"/>
                </a:cubicBezTo>
                <a:cubicBezTo>
                  <a:pt x="53472" y="11361"/>
                  <a:pt x="53050" y="11361"/>
                  <a:pt x="52633" y="11566"/>
                </a:cubicBezTo>
                <a:cubicBezTo>
                  <a:pt x="52422" y="11566"/>
                  <a:pt x="52000" y="11566"/>
                  <a:pt x="51788" y="11566"/>
                </a:cubicBezTo>
                <a:cubicBezTo>
                  <a:pt x="51788" y="11566"/>
                  <a:pt x="51788" y="11566"/>
                  <a:pt x="51788" y="11566"/>
                </a:cubicBezTo>
                <a:cubicBezTo>
                  <a:pt x="51788" y="11566"/>
                  <a:pt x="51788" y="11566"/>
                  <a:pt x="51788" y="11566"/>
                </a:cubicBezTo>
                <a:cubicBezTo>
                  <a:pt x="51577" y="11566"/>
                  <a:pt x="51577" y="11566"/>
                  <a:pt x="51577" y="11566"/>
                </a:cubicBezTo>
                <a:cubicBezTo>
                  <a:pt x="51577" y="11361"/>
                  <a:pt x="51366" y="11155"/>
                  <a:pt x="51155" y="10944"/>
                </a:cubicBezTo>
                <a:cubicBezTo>
                  <a:pt x="50950" y="10944"/>
                  <a:pt x="50738" y="10738"/>
                  <a:pt x="50316" y="10738"/>
                </a:cubicBezTo>
                <a:cubicBezTo>
                  <a:pt x="50316" y="10533"/>
                  <a:pt x="50316" y="10533"/>
                  <a:pt x="50105" y="10533"/>
                </a:cubicBezTo>
                <a:cubicBezTo>
                  <a:pt x="50105" y="10533"/>
                  <a:pt x="50105" y="10533"/>
                  <a:pt x="49894" y="10533"/>
                </a:cubicBezTo>
                <a:cubicBezTo>
                  <a:pt x="49894" y="10533"/>
                  <a:pt x="49894" y="10533"/>
                  <a:pt x="49894" y="10533"/>
                </a:cubicBezTo>
                <a:cubicBezTo>
                  <a:pt x="49894" y="10327"/>
                  <a:pt x="49894" y="9916"/>
                  <a:pt x="49472" y="9500"/>
                </a:cubicBezTo>
                <a:cubicBezTo>
                  <a:pt x="49050" y="9294"/>
                  <a:pt x="48422" y="8883"/>
                  <a:pt x="47788" y="8672"/>
                </a:cubicBezTo>
                <a:cubicBezTo>
                  <a:pt x="47788" y="8672"/>
                  <a:pt x="47577" y="8672"/>
                  <a:pt x="47577" y="8672"/>
                </a:cubicBezTo>
                <a:cubicBezTo>
                  <a:pt x="47366" y="8466"/>
                  <a:pt x="47366" y="8466"/>
                  <a:pt x="47155" y="8466"/>
                </a:cubicBezTo>
                <a:cubicBezTo>
                  <a:pt x="47155" y="8466"/>
                  <a:pt x="47155" y="8466"/>
                  <a:pt x="47155" y="8466"/>
                </a:cubicBezTo>
                <a:cubicBezTo>
                  <a:pt x="46950" y="8261"/>
                  <a:pt x="46738" y="8055"/>
                  <a:pt x="46527" y="8055"/>
                </a:cubicBezTo>
                <a:cubicBezTo>
                  <a:pt x="45683" y="7850"/>
                  <a:pt x="44844" y="7644"/>
                  <a:pt x="44000" y="7433"/>
                </a:cubicBezTo>
                <a:cubicBezTo>
                  <a:pt x="43788" y="7433"/>
                  <a:pt x="43788" y="7433"/>
                  <a:pt x="43788" y="7433"/>
                </a:cubicBezTo>
                <a:cubicBezTo>
                  <a:pt x="43577" y="7227"/>
                  <a:pt x="43577" y="7227"/>
                  <a:pt x="43577" y="7227"/>
                </a:cubicBezTo>
                <a:cubicBezTo>
                  <a:pt x="43155" y="7022"/>
                  <a:pt x="42950" y="6816"/>
                  <a:pt x="42316" y="6611"/>
                </a:cubicBezTo>
                <a:cubicBezTo>
                  <a:pt x="42105" y="6400"/>
                  <a:pt x="41894" y="6400"/>
                  <a:pt x="41683" y="6400"/>
                </a:cubicBezTo>
                <a:cubicBezTo>
                  <a:pt x="41472" y="6400"/>
                  <a:pt x="41261" y="6400"/>
                  <a:pt x="41261" y="6400"/>
                </a:cubicBezTo>
                <a:cubicBezTo>
                  <a:pt x="41050" y="6400"/>
                  <a:pt x="40844" y="6400"/>
                  <a:pt x="40633" y="6194"/>
                </a:cubicBezTo>
                <a:cubicBezTo>
                  <a:pt x="40422" y="6194"/>
                  <a:pt x="40422" y="5988"/>
                  <a:pt x="40211" y="5988"/>
                </a:cubicBezTo>
                <a:cubicBezTo>
                  <a:pt x="40000" y="5988"/>
                  <a:pt x="40000" y="5988"/>
                  <a:pt x="40000" y="5988"/>
                </a:cubicBezTo>
                <a:cubicBezTo>
                  <a:pt x="40000" y="5783"/>
                  <a:pt x="39366" y="5577"/>
                  <a:pt x="39366" y="5372"/>
                </a:cubicBezTo>
                <a:cubicBezTo>
                  <a:pt x="39155" y="4955"/>
                  <a:pt x="38950" y="4544"/>
                  <a:pt x="38738" y="3922"/>
                </a:cubicBezTo>
                <a:cubicBezTo>
                  <a:pt x="38316" y="3511"/>
                  <a:pt x="37894" y="3100"/>
                  <a:pt x="37261" y="2683"/>
                </a:cubicBezTo>
                <a:cubicBezTo>
                  <a:pt x="37261" y="2683"/>
                  <a:pt x="37050" y="2477"/>
                  <a:pt x="36844" y="2477"/>
                </a:cubicBezTo>
                <a:cubicBezTo>
                  <a:pt x="36633" y="2477"/>
                  <a:pt x="36422" y="2272"/>
                  <a:pt x="36211" y="2272"/>
                </a:cubicBezTo>
                <a:cubicBezTo>
                  <a:pt x="36211" y="2066"/>
                  <a:pt x="36000" y="1861"/>
                  <a:pt x="35788" y="1650"/>
                </a:cubicBezTo>
                <a:cubicBezTo>
                  <a:pt x="35577" y="1444"/>
                  <a:pt x="35155" y="1238"/>
                  <a:pt x="34950" y="1033"/>
                </a:cubicBezTo>
                <a:cubicBezTo>
                  <a:pt x="34738" y="827"/>
                  <a:pt x="34316" y="411"/>
                  <a:pt x="33894" y="205"/>
                </a:cubicBezTo>
                <a:cubicBezTo>
                  <a:pt x="33472" y="0"/>
                  <a:pt x="33472" y="0"/>
                  <a:pt x="33472" y="0"/>
                </a:cubicBezTo>
                <a:cubicBezTo>
                  <a:pt x="33050" y="411"/>
                  <a:pt x="33050" y="411"/>
                  <a:pt x="33050" y="411"/>
                </a:cubicBezTo>
                <a:cubicBezTo>
                  <a:pt x="28844" y="4750"/>
                  <a:pt x="7788" y="27472"/>
                  <a:pt x="2527" y="31188"/>
                </a:cubicBezTo>
                <a:cubicBezTo>
                  <a:pt x="2316" y="31394"/>
                  <a:pt x="2316" y="31394"/>
                  <a:pt x="2316" y="31394"/>
                </a:cubicBezTo>
                <a:cubicBezTo>
                  <a:pt x="0" y="59483"/>
                  <a:pt x="0" y="59483"/>
                  <a:pt x="0" y="59483"/>
                </a:cubicBezTo>
                <a:cubicBezTo>
                  <a:pt x="633" y="59688"/>
                  <a:pt x="633" y="59688"/>
                  <a:pt x="633" y="59688"/>
                </a:cubicBezTo>
                <a:cubicBezTo>
                  <a:pt x="844" y="59688"/>
                  <a:pt x="844" y="59688"/>
                  <a:pt x="1050" y="59688"/>
                </a:cubicBezTo>
                <a:cubicBezTo>
                  <a:pt x="1050" y="59688"/>
                  <a:pt x="1261" y="59688"/>
                  <a:pt x="1261" y="60311"/>
                </a:cubicBezTo>
                <a:cubicBezTo>
                  <a:pt x="1261" y="60311"/>
                  <a:pt x="1261" y="60516"/>
                  <a:pt x="1261" y="60516"/>
                </a:cubicBezTo>
                <a:cubicBezTo>
                  <a:pt x="1261" y="60927"/>
                  <a:pt x="1261" y="61133"/>
                  <a:pt x="1261" y="61344"/>
                </a:cubicBezTo>
                <a:cubicBezTo>
                  <a:pt x="1472" y="61550"/>
                  <a:pt x="1472" y="61961"/>
                  <a:pt x="1472" y="62166"/>
                </a:cubicBezTo>
                <a:cubicBezTo>
                  <a:pt x="1472" y="63405"/>
                  <a:pt x="1472" y="65061"/>
                  <a:pt x="3155" y="65888"/>
                </a:cubicBezTo>
                <a:cubicBezTo>
                  <a:pt x="4633" y="66505"/>
                  <a:pt x="6316" y="66916"/>
                  <a:pt x="8000" y="66916"/>
                </a:cubicBezTo>
                <a:cubicBezTo>
                  <a:pt x="8000" y="66916"/>
                  <a:pt x="8211" y="66916"/>
                  <a:pt x="8422" y="66916"/>
                </a:cubicBezTo>
                <a:cubicBezTo>
                  <a:pt x="8844" y="66916"/>
                  <a:pt x="9472" y="66711"/>
                  <a:pt x="9894" y="66505"/>
                </a:cubicBezTo>
                <a:cubicBezTo>
                  <a:pt x="10316" y="66300"/>
                  <a:pt x="10527" y="66094"/>
                  <a:pt x="10950" y="66094"/>
                </a:cubicBezTo>
                <a:cubicBezTo>
                  <a:pt x="11155" y="66094"/>
                  <a:pt x="11366" y="66094"/>
                  <a:pt x="11366" y="66300"/>
                </a:cubicBezTo>
                <a:cubicBezTo>
                  <a:pt x="12000" y="66505"/>
                  <a:pt x="13050" y="67538"/>
                  <a:pt x="13472" y="68366"/>
                </a:cubicBezTo>
                <a:cubicBezTo>
                  <a:pt x="13472" y="68366"/>
                  <a:pt x="13472" y="68366"/>
                  <a:pt x="13472" y="68366"/>
                </a:cubicBezTo>
                <a:cubicBezTo>
                  <a:pt x="13472" y="68777"/>
                  <a:pt x="13683" y="69188"/>
                  <a:pt x="14527" y="69605"/>
                </a:cubicBezTo>
                <a:cubicBezTo>
                  <a:pt x="14527" y="69605"/>
                  <a:pt x="14738" y="69605"/>
                  <a:pt x="14738" y="69605"/>
                </a:cubicBezTo>
                <a:cubicBezTo>
                  <a:pt x="15155" y="69605"/>
                  <a:pt x="15366" y="69605"/>
                  <a:pt x="15577" y="69400"/>
                </a:cubicBezTo>
                <a:cubicBezTo>
                  <a:pt x="15788" y="69400"/>
                  <a:pt x="16000" y="69188"/>
                  <a:pt x="16211" y="69188"/>
                </a:cubicBezTo>
                <a:cubicBezTo>
                  <a:pt x="16422" y="69400"/>
                  <a:pt x="16844" y="69605"/>
                  <a:pt x="17261" y="70222"/>
                </a:cubicBezTo>
                <a:cubicBezTo>
                  <a:pt x="17472" y="70638"/>
                  <a:pt x="17894" y="71050"/>
                  <a:pt x="18316" y="71461"/>
                </a:cubicBezTo>
                <a:cubicBezTo>
                  <a:pt x="18738" y="71672"/>
                  <a:pt x="19155" y="71877"/>
                  <a:pt x="19577" y="71877"/>
                </a:cubicBezTo>
                <a:cubicBezTo>
                  <a:pt x="20633" y="71877"/>
                  <a:pt x="21261" y="71255"/>
                  <a:pt x="21894" y="70844"/>
                </a:cubicBezTo>
                <a:cubicBezTo>
                  <a:pt x="22527" y="70638"/>
                  <a:pt x="22738" y="70427"/>
                  <a:pt x="23155" y="70427"/>
                </a:cubicBezTo>
                <a:cubicBezTo>
                  <a:pt x="23366" y="70427"/>
                  <a:pt x="23788" y="70638"/>
                  <a:pt x="24211" y="70638"/>
                </a:cubicBezTo>
                <a:cubicBezTo>
                  <a:pt x="24422" y="70844"/>
                  <a:pt x="24844" y="71050"/>
                  <a:pt x="25472" y="71255"/>
                </a:cubicBezTo>
                <a:cubicBezTo>
                  <a:pt x="26738" y="71877"/>
                  <a:pt x="28633" y="72700"/>
                  <a:pt x="29894" y="72700"/>
                </a:cubicBezTo>
                <a:cubicBezTo>
                  <a:pt x="31155" y="72700"/>
                  <a:pt x="31577" y="72083"/>
                  <a:pt x="32000" y="71672"/>
                </a:cubicBezTo>
                <a:cubicBezTo>
                  <a:pt x="32211" y="71255"/>
                  <a:pt x="32422" y="70638"/>
                  <a:pt x="32422" y="70016"/>
                </a:cubicBezTo>
                <a:cubicBezTo>
                  <a:pt x="32633" y="69400"/>
                  <a:pt x="32633" y="68983"/>
                  <a:pt x="33050" y="68777"/>
                </a:cubicBezTo>
                <a:cubicBezTo>
                  <a:pt x="33261" y="68777"/>
                  <a:pt x="33472" y="68572"/>
                  <a:pt x="33683" y="68572"/>
                </a:cubicBezTo>
                <a:cubicBezTo>
                  <a:pt x="33894" y="68366"/>
                  <a:pt x="34316" y="68161"/>
                  <a:pt x="34738" y="67950"/>
                </a:cubicBezTo>
                <a:cubicBezTo>
                  <a:pt x="34950" y="67744"/>
                  <a:pt x="34950" y="67744"/>
                  <a:pt x="34950" y="67744"/>
                </a:cubicBezTo>
                <a:cubicBezTo>
                  <a:pt x="35366" y="67333"/>
                  <a:pt x="35788" y="66916"/>
                  <a:pt x="36211" y="66505"/>
                </a:cubicBezTo>
                <a:cubicBezTo>
                  <a:pt x="36422" y="66300"/>
                  <a:pt x="36422" y="65888"/>
                  <a:pt x="36633" y="65677"/>
                </a:cubicBezTo>
                <a:cubicBezTo>
                  <a:pt x="37261" y="64644"/>
                  <a:pt x="37683" y="64027"/>
                  <a:pt x="38316" y="64027"/>
                </a:cubicBezTo>
                <a:cubicBezTo>
                  <a:pt x="38527" y="64027"/>
                  <a:pt x="38738" y="64233"/>
                  <a:pt x="39155" y="64233"/>
                </a:cubicBezTo>
                <a:cubicBezTo>
                  <a:pt x="39366" y="64438"/>
                  <a:pt x="39577" y="64644"/>
                  <a:pt x="39788" y="64644"/>
                </a:cubicBezTo>
                <a:cubicBezTo>
                  <a:pt x="40633" y="64855"/>
                  <a:pt x="41472" y="65061"/>
                  <a:pt x="42316" y="65266"/>
                </a:cubicBezTo>
                <a:cubicBezTo>
                  <a:pt x="42527" y="65266"/>
                  <a:pt x="42527" y="65266"/>
                  <a:pt x="42527" y="65266"/>
                </a:cubicBezTo>
                <a:cubicBezTo>
                  <a:pt x="42950" y="65266"/>
                  <a:pt x="43366" y="65266"/>
                  <a:pt x="43788" y="65266"/>
                </a:cubicBezTo>
                <a:cubicBezTo>
                  <a:pt x="44000" y="65266"/>
                  <a:pt x="44211" y="65266"/>
                  <a:pt x="44633" y="65266"/>
                </a:cubicBezTo>
                <a:cubicBezTo>
                  <a:pt x="44844" y="65266"/>
                  <a:pt x="45050" y="65266"/>
                  <a:pt x="45261" y="65266"/>
                </a:cubicBezTo>
                <a:cubicBezTo>
                  <a:pt x="45472" y="65266"/>
                  <a:pt x="45894" y="65266"/>
                  <a:pt x="46105" y="65266"/>
                </a:cubicBezTo>
                <a:cubicBezTo>
                  <a:pt x="46950" y="65472"/>
                  <a:pt x="47155" y="65888"/>
                  <a:pt x="47788" y="67127"/>
                </a:cubicBezTo>
                <a:cubicBezTo>
                  <a:pt x="47788" y="67127"/>
                  <a:pt x="47788" y="67127"/>
                  <a:pt x="47788" y="67127"/>
                </a:cubicBezTo>
                <a:cubicBezTo>
                  <a:pt x="47788" y="67333"/>
                  <a:pt x="47788" y="67538"/>
                  <a:pt x="47788" y="67744"/>
                </a:cubicBezTo>
                <a:cubicBezTo>
                  <a:pt x="48000" y="67950"/>
                  <a:pt x="48000" y="68161"/>
                  <a:pt x="48000" y="68572"/>
                </a:cubicBezTo>
                <a:cubicBezTo>
                  <a:pt x="48211" y="68777"/>
                  <a:pt x="48422" y="68983"/>
                  <a:pt x="48633" y="69400"/>
                </a:cubicBezTo>
                <a:cubicBezTo>
                  <a:pt x="48633" y="69400"/>
                  <a:pt x="48844" y="69605"/>
                  <a:pt x="48844" y="69605"/>
                </a:cubicBezTo>
                <a:cubicBezTo>
                  <a:pt x="49472" y="70427"/>
                  <a:pt x="50105" y="71461"/>
                  <a:pt x="51155" y="71877"/>
                </a:cubicBezTo>
                <a:cubicBezTo>
                  <a:pt x="51577" y="72083"/>
                  <a:pt x="52000" y="72083"/>
                  <a:pt x="52633" y="72083"/>
                </a:cubicBezTo>
                <a:cubicBezTo>
                  <a:pt x="53050" y="72083"/>
                  <a:pt x="53472" y="72083"/>
                  <a:pt x="54105" y="71877"/>
                </a:cubicBezTo>
                <a:cubicBezTo>
                  <a:pt x="54316" y="71877"/>
                  <a:pt x="54316" y="71877"/>
                  <a:pt x="54527" y="71672"/>
                </a:cubicBezTo>
                <a:cubicBezTo>
                  <a:pt x="54950" y="71461"/>
                  <a:pt x="55577" y="71255"/>
                  <a:pt x="55788" y="71255"/>
                </a:cubicBezTo>
                <a:cubicBezTo>
                  <a:pt x="55788" y="71255"/>
                  <a:pt x="56000" y="71255"/>
                  <a:pt x="56000" y="71461"/>
                </a:cubicBezTo>
                <a:cubicBezTo>
                  <a:pt x="56000" y="71461"/>
                  <a:pt x="56000" y="71461"/>
                  <a:pt x="56000" y="71461"/>
                </a:cubicBezTo>
                <a:cubicBezTo>
                  <a:pt x="55788" y="71672"/>
                  <a:pt x="55788" y="71672"/>
                  <a:pt x="55788" y="71877"/>
                </a:cubicBezTo>
                <a:cubicBezTo>
                  <a:pt x="55366" y="72911"/>
                  <a:pt x="55577" y="73938"/>
                  <a:pt x="56000" y="74972"/>
                </a:cubicBezTo>
                <a:cubicBezTo>
                  <a:pt x="56211" y="75594"/>
                  <a:pt x="56844" y="75800"/>
                  <a:pt x="57261" y="76005"/>
                </a:cubicBezTo>
                <a:cubicBezTo>
                  <a:pt x="57683" y="76211"/>
                  <a:pt x="57894" y="76211"/>
                  <a:pt x="57894" y="76422"/>
                </a:cubicBezTo>
                <a:cubicBezTo>
                  <a:pt x="57894" y="76627"/>
                  <a:pt x="57894" y="76627"/>
                  <a:pt x="57683" y="77038"/>
                </a:cubicBezTo>
                <a:cubicBezTo>
                  <a:pt x="57261" y="77450"/>
                  <a:pt x="56844" y="78072"/>
                  <a:pt x="57261" y="78900"/>
                </a:cubicBezTo>
                <a:cubicBezTo>
                  <a:pt x="57472" y="79722"/>
                  <a:pt x="58316" y="79722"/>
                  <a:pt x="58738" y="79933"/>
                </a:cubicBezTo>
                <a:cubicBezTo>
                  <a:pt x="58950" y="79933"/>
                  <a:pt x="59366" y="79933"/>
                  <a:pt x="59366" y="79933"/>
                </a:cubicBezTo>
                <a:cubicBezTo>
                  <a:pt x="59366" y="79933"/>
                  <a:pt x="59366" y="80138"/>
                  <a:pt x="59366" y="80344"/>
                </a:cubicBezTo>
                <a:cubicBezTo>
                  <a:pt x="59366" y="80550"/>
                  <a:pt x="59155" y="80755"/>
                  <a:pt x="59155" y="80961"/>
                </a:cubicBezTo>
                <a:cubicBezTo>
                  <a:pt x="59366" y="82205"/>
                  <a:pt x="60000" y="83233"/>
                  <a:pt x="61472" y="83855"/>
                </a:cubicBezTo>
                <a:cubicBezTo>
                  <a:pt x="63577" y="84683"/>
                  <a:pt x="65683" y="84888"/>
                  <a:pt x="67788" y="85300"/>
                </a:cubicBezTo>
                <a:cubicBezTo>
                  <a:pt x="68422" y="85300"/>
                  <a:pt x="68422" y="85300"/>
                  <a:pt x="68422" y="85300"/>
                </a:cubicBezTo>
                <a:cubicBezTo>
                  <a:pt x="68422" y="85300"/>
                  <a:pt x="68633" y="85300"/>
                  <a:pt x="68844" y="85300"/>
                </a:cubicBezTo>
                <a:cubicBezTo>
                  <a:pt x="69683" y="85300"/>
                  <a:pt x="70527" y="85094"/>
                  <a:pt x="71366" y="84888"/>
                </a:cubicBezTo>
                <a:cubicBezTo>
                  <a:pt x="72000" y="84477"/>
                  <a:pt x="72633" y="84266"/>
                  <a:pt x="73261" y="84266"/>
                </a:cubicBezTo>
                <a:cubicBezTo>
                  <a:pt x="73472" y="84266"/>
                  <a:pt x="73472" y="84266"/>
                  <a:pt x="73683" y="84266"/>
                </a:cubicBezTo>
                <a:cubicBezTo>
                  <a:pt x="74738" y="84477"/>
                  <a:pt x="76000" y="84888"/>
                  <a:pt x="77050" y="85300"/>
                </a:cubicBezTo>
                <a:cubicBezTo>
                  <a:pt x="78316" y="85922"/>
                  <a:pt x="79577" y="86333"/>
                  <a:pt x="81050" y="86333"/>
                </a:cubicBezTo>
                <a:cubicBezTo>
                  <a:pt x="81050" y="86333"/>
                  <a:pt x="81261" y="86333"/>
                  <a:pt x="81472" y="86333"/>
                </a:cubicBezTo>
                <a:cubicBezTo>
                  <a:pt x="81683" y="86333"/>
                  <a:pt x="81894" y="86127"/>
                  <a:pt x="82105" y="86127"/>
                </a:cubicBezTo>
                <a:cubicBezTo>
                  <a:pt x="82316" y="86127"/>
                  <a:pt x="82316" y="86127"/>
                  <a:pt x="82316" y="86127"/>
                </a:cubicBezTo>
                <a:cubicBezTo>
                  <a:pt x="82316" y="86127"/>
                  <a:pt x="82316" y="86127"/>
                  <a:pt x="82527" y="86127"/>
                </a:cubicBezTo>
                <a:cubicBezTo>
                  <a:pt x="82527" y="86333"/>
                  <a:pt x="82738" y="86538"/>
                  <a:pt x="82738" y="86955"/>
                </a:cubicBezTo>
                <a:cubicBezTo>
                  <a:pt x="82738" y="87161"/>
                  <a:pt x="82738" y="87777"/>
                  <a:pt x="82950" y="87988"/>
                </a:cubicBezTo>
                <a:cubicBezTo>
                  <a:pt x="83366" y="88400"/>
                  <a:pt x="84000" y="89433"/>
                  <a:pt x="84844" y="89844"/>
                </a:cubicBezTo>
                <a:cubicBezTo>
                  <a:pt x="85261" y="90050"/>
                  <a:pt x="85472" y="90255"/>
                  <a:pt x="85894" y="90255"/>
                </a:cubicBezTo>
                <a:cubicBezTo>
                  <a:pt x="86316" y="90255"/>
                  <a:pt x="86527" y="90466"/>
                  <a:pt x="86738" y="90672"/>
                </a:cubicBezTo>
                <a:cubicBezTo>
                  <a:pt x="87155" y="91083"/>
                  <a:pt x="87577" y="91911"/>
                  <a:pt x="87366" y="92527"/>
                </a:cubicBezTo>
                <a:cubicBezTo>
                  <a:pt x="87366" y="92527"/>
                  <a:pt x="87366" y="92527"/>
                  <a:pt x="87366" y="92527"/>
                </a:cubicBezTo>
                <a:cubicBezTo>
                  <a:pt x="87155" y="92527"/>
                  <a:pt x="86527" y="92738"/>
                  <a:pt x="86316" y="93355"/>
                </a:cubicBezTo>
                <a:cubicBezTo>
                  <a:pt x="86105" y="93977"/>
                  <a:pt x="86527" y="94388"/>
                  <a:pt x="86950" y="94594"/>
                </a:cubicBezTo>
                <a:cubicBezTo>
                  <a:pt x="86950" y="94594"/>
                  <a:pt x="86950" y="94800"/>
                  <a:pt x="86950" y="94800"/>
                </a:cubicBezTo>
                <a:cubicBezTo>
                  <a:pt x="86950" y="94800"/>
                  <a:pt x="87155" y="95011"/>
                  <a:pt x="87155" y="95011"/>
                </a:cubicBezTo>
                <a:cubicBezTo>
                  <a:pt x="87155" y="95011"/>
                  <a:pt x="87155" y="95216"/>
                  <a:pt x="87155" y="95216"/>
                </a:cubicBezTo>
                <a:cubicBezTo>
                  <a:pt x="87155" y="95216"/>
                  <a:pt x="87155" y="95216"/>
                  <a:pt x="87155" y="95422"/>
                </a:cubicBezTo>
                <a:cubicBezTo>
                  <a:pt x="87155" y="95833"/>
                  <a:pt x="87155" y="95833"/>
                  <a:pt x="86950" y="95833"/>
                </a:cubicBezTo>
                <a:cubicBezTo>
                  <a:pt x="86738" y="95833"/>
                  <a:pt x="86105" y="95422"/>
                  <a:pt x="85683" y="95216"/>
                </a:cubicBezTo>
                <a:cubicBezTo>
                  <a:pt x="85050" y="95011"/>
                  <a:pt x="84422" y="94594"/>
                  <a:pt x="83788" y="94594"/>
                </a:cubicBezTo>
                <a:cubicBezTo>
                  <a:pt x="83366" y="94594"/>
                  <a:pt x="83366" y="94594"/>
                  <a:pt x="83366" y="94594"/>
                </a:cubicBezTo>
                <a:cubicBezTo>
                  <a:pt x="82950" y="94594"/>
                  <a:pt x="82738" y="94594"/>
                  <a:pt x="82738" y="94388"/>
                </a:cubicBezTo>
                <a:cubicBezTo>
                  <a:pt x="82527" y="94183"/>
                  <a:pt x="82316" y="93977"/>
                  <a:pt x="82316" y="93766"/>
                </a:cubicBezTo>
                <a:cubicBezTo>
                  <a:pt x="82105" y="93355"/>
                  <a:pt x="81683" y="92944"/>
                  <a:pt x="81261" y="92527"/>
                </a:cubicBezTo>
                <a:cubicBezTo>
                  <a:pt x="81050" y="92527"/>
                  <a:pt x="81050" y="92322"/>
                  <a:pt x="80844" y="92322"/>
                </a:cubicBezTo>
                <a:cubicBezTo>
                  <a:pt x="80633" y="92116"/>
                  <a:pt x="80633" y="92116"/>
                  <a:pt x="80633" y="91911"/>
                </a:cubicBezTo>
                <a:cubicBezTo>
                  <a:pt x="80422" y="91911"/>
                  <a:pt x="80422" y="91911"/>
                  <a:pt x="80422" y="91705"/>
                </a:cubicBezTo>
                <a:cubicBezTo>
                  <a:pt x="80422" y="91500"/>
                  <a:pt x="80422" y="91288"/>
                  <a:pt x="80211" y="90877"/>
                </a:cubicBezTo>
                <a:cubicBezTo>
                  <a:pt x="80000" y="90466"/>
                  <a:pt x="79366" y="90255"/>
                  <a:pt x="78738" y="90255"/>
                </a:cubicBezTo>
                <a:cubicBezTo>
                  <a:pt x="78105" y="90255"/>
                  <a:pt x="77261" y="90466"/>
                  <a:pt x="76844" y="91083"/>
                </a:cubicBezTo>
                <a:cubicBezTo>
                  <a:pt x="76633" y="91500"/>
                  <a:pt x="76633" y="91911"/>
                  <a:pt x="76633" y="92322"/>
                </a:cubicBezTo>
                <a:cubicBezTo>
                  <a:pt x="76844" y="92944"/>
                  <a:pt x="77472" y="93150"/>
                  <a:pt x="77894" y="93355"/>
                </a:cubicBezTo>
                <a:cubicBezTo>
                  <a:pt x="78105" y="93561"/>
                  <a:pt x="78316" y="93766"/>
                  <a:pt x="78316" y="93766"/>
                </a:cubicBezTo>
                <a:cubicBezTo>
                  <a:pt x="78950" y="94388"/>
                  <a:pt x="80000" y="95833"/>
                  <a:pt x="79155" y="96661"/>
                </a:cubicBezTo>
                <a:cubicBezTo>
                  <a:pt x="79155" y="96866"/>
                  <a:pt x="78950" y="97072"/>
                  <a:pt x="78738" y="97277"/>
                </a:cubicBezTo>
                <a:cubicBezTo>
                  <a:pt x="78105" y="97694"/>
                  <a:pt x="77472" y="98105"/>
                  <a:pt x="77472" y="98933"/>
                </a:cubicBezTo>
                <a:cubicBezTo>
                  <a:pt x="77261" y="99344"/>
                  <a:pt x="77472" y="99761"/>
                  <a:pt x="77472" y="100172"/>
                </a:cubicBezTo>
                <a:cubicBezTo>
                  <a:pt x="77472" y="100172"/>
                  <a:pt x="77683" y="100377"/>
                  <a:pt x="77683" y="100377"/>
                </a:cubicBezTo>
                <a:cubicBezTo>
                  <a:pt x="77683" y="100794"/>
                  <a:pt x="77683" y="101205"/>
                  <a:pt x="77894" y="101411"/>
                </a:cubicBezTo>
                <a:cubicBezTo>
                  <a:pt x="77894" y="101616"/>
                  <a:pt x="77894" y="102033"/>
                  <a:pt x="77894" y="102238"/>
                </a:cubicBezTo>
                <a:cubicBezTo>
                  <a:pt x="78105" y="102855"/>
                  <a:pt x="78105" y="103683"/>
                  <a:pt x="78105" y="104511"/>
                </a:cubicBezTo>
                <a:cubicBezTo>
                  <a:pt x="78105" y="104922"/>
                  <a:pt x="78105" y="104922"/>
                  <a:pt x="78105" y="104922"/>
                </a:cubicBezTo>
                <a:cubicBezTo>
                  <a:pt x="78316" y="105955"/>
                  <a:pt x="77894" y="107194"/>
                  <a:pt x="77261" y="108227"/>
                </a:cubicBezTo>
                <a:cubicBezTo>
                  <a:pt x="77050" y="108433"/>
                  <a:pt x="76844" y="109055"/>
                  <a:pt x="76633" y="109261"/>
                </a:cubicBezTo>
                <a:cubicBezTo>
                  <a:pt x="76211" y="109261"/>
                  <a:pt x="76000" y="109466"/>
                  <a:pt x="75788" y="109466"/>
                </a:cubicBezTo>
                <a:cubicBezTo>
                  <a:pt x="75155" y="109672"/>
                  <a:pt x="74527" y="109877"/>
                  <a:pt x="73894" y="110705"/>
                </a:cubicBezTo>
                <a:cubicBezTo>
                  <a:pt x="73472" y="111533"/>
                  <a:pt x="72633" y="113183"/>
                  <a:pt x="73472" y="114216"/>
                </a:cubicBezTo>
                <a:cubicBezTo>
                  <a:pt x="73894" y="114422"/>
                  <a:pt x="74105" y="114627"/>
                  <a:pt x="74527" y="114627"/>
                </a:cubicBezTo>
                <a:cubicBezTo>
                  <a:pt x="74950" y="114627"/>
                  <a:pt x="75366" y="114422"/>
                  <a:pt x="75788" y="114216"/>
                </a:cubicBezTo>
                <a:cubicBezTo>
                  <a:pt x="76000" y="114011"/>
                  <a:pt x="76422" y="113805"/>
                  <a:pt x="76422" y="113805"/>
                </a:cubicBezTo>
                <a:cubicBezTo>
                  <a:pt x="76422" y="113805"/>
                  <a:pt x="76422" y="113805"/>
                  <a:pt x="76422" y="113805"/>
                </a:cubicBezTo>
                <a:cubicBezTo>
                  <a:pt x="76422" y="114422"/>
                  <a:pt x="74950" y="115661"/>
                  <a:pt x="74527" y="115866"/>
                </a:cubicBezTo>
                <a:cubicBezTo>
                  <a:pt x="74316" y="115866"/>
                  <a:pt x="74105" y="115866"/>
                  <a:pt x="73894" y="115866"/>
                </a:cubicBezTo>
                <a:cubicBezTo>
                  <a:pt x="73472" y="116077"/>
                  <a:pt x="72844" y="116077"/>
                  <a:pt x="72422" y="116488"/>
                </a:cubicBezTo>
                <a:cubicBezTo>
                  <a:pt x="71577" y="117111"/>
                  <a:pt x="71155" y="118350"/>
                  <a:pt x="71577" y="119172"/>
                </a:cubicBezTo>
                <a:cubicBezTo>
                  <a:pt x="71788" y="119794"/>
                  <a:pt x="72211" y="120000"/>
                  <a:pt x="73050" y="120000"/>
                </a:cubicBezTo>
                <a:cubicBezTo>
                  <a:pt x="73261" y="120000"/>
                  <a:pt x="73472" y="120000"/>
                  <a:pt x="73683" y="120000"/>
                </a:cubicBezTo>
                <a:cubicBezTo>
                  <a:pt x="75155" y="119588"/>
                  <a:pt x="77050" y="118555"/>
                  <a:pt x="78527" y="117316"/>
                </a:cubicBezTo>
                <a:cubicBezTo>
                  <a:pt x="78738" y="116900"/>
                  <a:pt x="79155" y="116488"/>
                  <a:pt x="79577" y="116283"/>
                </a:cubicBezTo>
                <a:cubicBezTo>
                  <a:pt x="80211" y="115661"/>
                  <a:pt x="80633" y="115044"/>
                  <a:pt x="81261" y="114627"/>
                </a:cubicBezTo>
                <a:cubicBezTo>
                  <a:pt x="81472" y="114216"/>
                  <a:pt x="81894" y="114011"/>
                  <a:pt x="82105" y="113600"/>
                </a:cubicBezTo>
                <a:cubicBezTo>
                  <a:pt x="82738" y="112977"/>
                  <a:pt x="83155" y="112566"/>
                  <a:pt x="84000" y="112355"/>
                </a:cubicBezTo>
                <a:cubicBezTo>
                  <a:pt x="84000" y="112150"/>
                  <a:pt x="84211" y="112150"/>
                  <a:pt x="84422" y="112150"/>
                </a:cubicBezTo>
                <a:cubicBezTo>
                  <a:pt x="84633" y="112150"/>
                  <a:pt x="84844" y="112355"/>
                  <a:pt x="85261" y="112566"/>
                </a:cubicBezTo>
                <a:cubicBezTo>
                  <a:pt x="85472" y="112772"/>
                  <a:pt x="85683" y="112977"/>
                  <a:pt x="86105" y="112977"/>
                </a:cubicBezTo>
                <a:cubicBezTo>
                  <a:pt x="86316" y="113183"/>
                  <a:pt x="86527" y="113183"/>
                  <a:pt x="86738" y="113183"/>
                </a:cubicBezTo>
                <a:cubicBezTo>
                  <a:pt x="87577" y="113183"/>
                  <a:pt x="88211" y="112566"/>
                  <a:pt x="88633" y="112150"/>
                </a:cubicBezTo>
                <a:cubicBezTo>
                  <a:pt x="88844" y="111944"/>
                  <a:pt x="89050" y="111738"/>
                  <a:pt x="89050" y="111738"/>
                </a:cubicBezTo>
                <a:cubicBezTo>
                  <a:pt x="89472" y="111327"/>
                  <a:pt x="90105" y="111116"/>
                  <a:pt x="90738" y="111116"/>
                </a:cubicBezTo>
                <a:cubicBezTo>
                  <a:pt x="91155" y="110911"/>
                  <a:pt x="91788" y="110705"/>
                  <a:pt x="92422" y="110500"/>
                </a:cubicBezTo>
                <a:cubicBezTo>
                  <a:pt x="92633" y="110294"/>
                  <a:pt x="93050" y="110083"/>
                  <a:pt x="93472" y="110083"/>
                </a:cubicBezTo>
                <a:cubicBezTo>
                  <a:pt x="94316" y="109672"/>
                  <a:pt x="95366" y="109466"/>
                  <a:pt x="96000" y="108638"/>
                </a:cubicBezTo>
                <a:cubicBezTo>
                  <a:pt x="96211" y="108227"/>
                  <a:pt x="96422" y="108022"/>
                  <a:pt x="96422" y="107816"/>
                </a:cubicBezTo>
                <a:cubicBezTo>
                  <a:pt x="96422" y="107816"/>
                  <a:pt x="96422" y="107605"/>
                  <a:pt x="96422" y="107605"/>
                </a:cubicBezTo>
                <a:cubicBezTo>
                  <a:pt x="96422" y="106988"/>
                  <a:pt x="96633" y="106366"/>
                  <a:pt x="96211" y="105750"/>
                </a:cubicBezTo>
                <a:cubicBezTo>
                  <a:pt x="96000" y="105544"/>
                  <a:pt x="95577" y="105333"/>
                  <a:pt x="95155" y="105333"/>
                </a:cubicBezTo>
                <a:cubicBezTo>
                  <a:pt x="94738" y="105333"/>
                  <a:pt x="94316" y="105333"/>
                  <a:pt x="93894" y="105544"/>
                </a:cubicBezTo>
                <a:cubicBezTo>
                  <a:pt x="93472" y="105544"/>
                  <a:pt x="93050" y="105544"/>
                  <a:pt x="92633" y="105544"/>
                </a:cubicBezTo>
                <a:cubicBezTo>
                  <a:pt x="92211" y="105544"/>
                  <a:pt x="92000" y="105544"/>
                  <a:pt x="92000" y="105333"/>
                </a:cubicBezTo>
                <a:cubicBezTo>
                  <a:pt x="91577" y="104922"/>
                  <a:pt x="92000" y="104511"/>
                  <a:pt x="92844" y="103683"/>
                </a:cubicBezTo>
                <a:cubicBezTo>
                  <a:pt x="93050" y="103477"/>
                  <a:pt x="93050" y="103272"/>
                  <a:pt x="93261" y="103272"/>
                </a:cubicBezTo>
                <a:cubicBezTo>
                  <a:pt x="94738" y="101616"/>
                  <a:pt x="95788" y="100794"/>
                  <a:pt x="97683" y="100172"/>
                </a:cubicBezTo>
                <a:cubicBezTo>
                  <a:pt x="98105" y="99966"/>
                  <a:pt x="98738" y="99550"/>
                  <a:pt x="99366" y="99344"/>
                </a:cubicBezTo>
                <a:cubicBezTo>
                  <a:pt x="100211" y="98727"/>
                  <a:pt x="101261" y="98105"/>
                  <a:pt x="102105" y="98105"/>
                </a:cubicBezTo>
                <a:cubicBezTo>
                  <a:pt x="102527" y="98105"/>
                  <a:pt x="103155" y="98311"/>
                  <a:pt x="103577" y="98522"/>
                </a:cubicBezTo>
                <a:cubicBezTo>
                  <a:pt x="104211" y="98933"/>
                  <a:pt x="105050" y="99138"/>
                  <a:pt x="105683" y="99138"/>
                </a:cubicBezTo>
                <a:cubicBezTo>
                  <a:pt x="106316" y="99138"/>
                  <a:pt x="106738" y="98933"/>
                  <a:pt x="107155" y="98522"/>
                </a:cubicBezTo>
                <a:cubicBezTo>
                  <a:pt x="108000" y="98105"/>
                  <a:pt x="108000" y="97488"/>
                  <a:pt x="108000" y="96866"/>
                </a:cubicBezTo>
                <a:cubicBezTo>
                  <a:pt x="108211" y="96661"/>
                  <a:pt x="108211" y="96250"/>
                  <a:pt x="108422" y="96038"/>
                </a:cubicBezTo>
                <a:cubicBezTo>
                  <a:pt x="108633" y="95627"/>
                  <a:pt x="109261" y="95216"/>
                  <a:pt x="109683" y="95011"/>
                </a:cubicBezTo>
                <a:cubicBezTo>
                  <a:pt x="110316" y="94594"/>
                  <a:pt x="110950" y="94183"/>
                  <a:pt x="111366" y="93766"/>
                </a:cubicBezTo>
                <a:cubicBezTo>
                  <a:pt x="111788" y="93150"/>
                  <a:pt x="112422" y="92527"/>
                  <a:pt x="112844" y="91911"/>
                </a:cubicBezTo>
                <a:cubicBezTo>
                  <a:pt x="113050" y="91500"/>
                  <a:pt x="113472" y="91083"/>
                  <a:pt x="113683" y="90672"/>
                </a:cubicBezTo>
                <a:cubicBezTo>
                  <a:pt x="115366" y="88605"/>
                  <a:pt x="117050" y="86744"/>
                  <a:pt x="119366" y="86127"/>
                </a:cubicBezTo>
                <a:cubicBezTo>
                  <a:pt x="120000" y="85922"/>
                  <a:pt x="120000" y="85922"/>
                  <a:pt x="120000" y="85922"/>
                </a:cubicBezTo>
                <a:lnTo>
                  <a:pt x="119788" y="85300"/>
                </a:ln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0" name="Shape 290"/>
          <p:cNvSpPr/>
          <p:nvPr/>
        </p:nvSpPr>
        <p:spPr>
          <a:xfrm>
            <a:off x="7372502" y="1127587"/>
            <a:ext cx="1168500" cy="1689200"/>
          </a:xfrm>
          <a:custGeom>
            <a:avLst/>
            <a:gdLst/>
            <a:ahLst/>
            <a:cxnLst/>
            <a:rect l="0" t="0" r="0" b="0"/>
            <a:pathLst>
              <a:path w="120000" h="120000" extrusionOk="0">
                <a:moveTo>
                  <a:pt x="117650" y="44127"/>
                </a:moveTo>
                <a:cubicBezTo>
                  <a:pt x="117222" y="44483"/>
                  <a:pt x="117222" y="44483"/>
                  <a:pt x="117222" y="44483"/>
                </a:cubicBezTo>
                <a:cubicBezTo>
                  <a:pt x="114877" y="45383"/>
                  <a:pt x="112311" y="46455"/>
                  <a:pt x="109966" y="47533"/>
                </a:cubicBezTo>
                <a:cubicBezTo>
                  <a:pt x="109538" y="47711"/>
                  <a:pt x="109538" y="47711"/>
                  <a:pt x="109538" y="47711"/>
                </a:cubicBezTo>
                <a:cubicBezTo>
                  <a:pt x="104200" y="50044"/>
                  <a:pt x="98433" y="52377"/>
                  <a:pt x="92883" y="54888"/>
                </a:cubicBezTo>
                <a:cubicBezTo>
                  <a:pt x="91816" y="55244"/>
                  <a:pt x="90750" y="55605"/>
                  <a:pt x="89894" y="56144"/>
                </a:cubicBezTo>
                <a:cubicBezTo>
                  <a:pt x="89250" y="56322"/>
                  <a:pt x="88827" y="56322"/>
                  <a:pt x="88400" y="56322"/>
                </a:cubicBezTo>
                <a:cubicBezTo>
                  <a:pt x="87333" y="56322"/>
                  <a:pt x="86688" y="55966"/>
                  <a:pt x="85622" y="55244"/>
                </a:cubicBezTo>
                <a:cubicBezTo>
                  <a:pt x="84766" y="54350"/>
                  <a:pt x="84983" y="53633"/>
                  <a:pt x="85194" y="52916"/>
                </a:cubicBezTo>
                <a:cubicBezTo>
                  <a:pt x="85194" y="52200"/>
                  <a:pt x="85411" y="51661"/>
                  <a:pt x="84766" y="50944"/>
                </a:cubicBezTo>
                <a:cubicBezTo>
                  <a:pt x="84338" y="50405"/>
                  <a:pt x="83916" y="50222"/>
                  <a:pt x="83488" y="50222"/>
                </a:cubicBezTo>
                <a:cubicBezTo>
                  <a:pt x="83272" y="50222"/>
                  <a:pt x="83272" y="50222"/>
                  <a:pt x="83061" y="50222"/>
                </a:cubicBezTo>
                <a:cubicBezTo>
                  <a:pt x="82422" y="50405"/>
                  <a:pt x="81777" y="51477"/>
                  <a:pt x="81777" y="52377"/>
                </a:cubicBezTo>
                <a:cubicBezTo>
                  <a:pt x="81777" y="53272"/>
                  <a:pt x="82422" y="53811"/>
                  <a:pt x="83061" y="54350"/>
                </a:cubicBezTo>
                <a:cubicBezTo>
                  <a:pt x="83488" y="54888"/>
                  <a:pt x="83700" y="55244"/>
                  <a:pt x="84127" y="55783"/>
                </a:cubicBezTo>
                <a:cubicBezTo>
                  <a:pt x="84555" y="56861"/>
                  <a:pt x="84555" y="58294"/>
                  <a:pt x="84338" y="59733"/>
                </a:cubicBezTo>
                <a:cubicBezTo>
                  <a:pt x="84338" y="59911"/>
                  <a:pt x="84338" y="60266"/>
                  <a:pt x="84338" y="60450"/>
                </a:cubicBezTo>
                <a:cubicBezTo>
                  <a:pt x="84338" y="60627"/>
                  <a:pt x="84338" y="60627"/>
                  <a:pt x="84127" y="60627"/>
                </a:cubicBezTo>
                <a:cubicBezTo>
                  <a:pt x="84127" y="60627"/>
                  <a:pt x="84127" y="60627"/>
                  <a:pt x="84127" y="60627"/>
                </a:cubicBezTo>
                <a:cubicBezTo>
                  <a:pt x="83700" y="60627"/>
                  <a:pt x="82633" y="60088"/>
                  <a:pt x="80927" y="59011"/>
                </a:cubicBezTo>
                <a:cubicBezTo>
                  <a:pt x="80711" y="58833"/>
                  <a:pt x="80711" y="58833"/>
                  <a:pt x="80711" y="58833"/>
                </a:cubicBezTo>
                <a:cubicBezTo>
                  <a:pt x="80283" y="58655"/>
                  <a:pt x="80072" y="58477"/>
                  <a:pt x="79644" y="58477"/>
                </a:cubicBezTo>
                <a:cubicBezTo>
                  <a:pt x="79216" y="58477"/>
                  <a:pt x="78788" y="58655"/>
                  <a:pt x="78361" y="59011"/>
                </a:cubicBezTo>
                <a:cubicBezTo>
                  <a:pt x="77933" y="59194"/>
                  <a:pt x="77933" y="59194"/>
                  <a:pt x="77933" y="59194"/>
                </a:cubicBezTo>
                <a:cubicBezTo>
                  <a:pt x="76866" y="59733"/>
                  <a:pt x="76438" y="59733"/>
                  <a:pt x="75800" y="59733"/>
                </a:cubicBezTo>
                <a:cubicBezTo>
                  <a:pt x="75588" y="59733"/>
                  <a:pt x="75372" y="59733"/>
                  <a:pt x="75161" y="59733"/>
                </a:cubicBezTo>
                <a:cubicBezTo>
                  <a:pt x="74733" y="59733"/>
                  <a:pt x="74733" y="59733"/>
                  <a:pt x="74733" y="59733"/>
                </a:cubicBezTo>
                <a:cubicBezTo>
                  <a:pt x="73450" y="59733"/>
                  <a:pt x="73450" y="59733"/>
                  <a:pt x="72811" y="58833"/>
                </a:cubicBezTo>
                <a:cubicBezTo>
                  <a:pt x="72811" y="58655"/>
                  <a:pt x="72811" y="58655"/>
                  <a:pt x="72811" y="58655"/>
                </a:cubicBezTo>
                <a:cubicBezTo>
                  <a:pt x="72600" y="58294"/>
                  <a:pt x="72383" y="57938"/>
                  <a:pt x="72383" y="57400"/>
                </a:cubicBezTo>
                <a:cubicBezTo>
                  <a:pt x="72172" y="56500"/>
                  <a:pt x="71955" y="56144"/>
                  <a:pt x="71744" y="55783"/>
                </a:cubicBezTo>
                <a:cubicBezTo>
                  <a:pt x="71527" y="55783"/>
                  <a:pt x="71527" y="55605"/>
                  <a:pt x="71527" y="55605"/>
                </a:cubicBezTo>
                <a:cubicBezTo>
                  <a:pt x="70888" y="55244"/>
                  <a:pt x="70888" y="55244"/>
                  <a:pt x="70888" y="55244"/>
                </a:cubicBezTo>
                <a:cubicBezTo>
                  <a:pt x="70461" y="55966"/>
                  <a:pt x="70461" y="55966"/>
                  <a:pt x="70461" y="55966"/>
                </a:cubicBezTo>
                <a:cubicBezTo>
                  <a:pt x="70461" y="55966"/>
                  <a:pt x="70461" y="56144"/>
                  <a:pt x="70461" y="56144"/>
                </a:cubicBezTo>
                <a:cubicBezTo>
                  <a:pt x="70250" y="56322"/>
                  <a:pt x="70250" y="56322"/>
                  <a:pt x="70250" y="56322"/>
                </a:cubicBezTo>
                <a:cubicBezTo>
                  <a:pt x="70250" y="56683"/>
                  <a:pt x="70033" y="57038"/>
                  <a:pt x="69822" y="57038"/>
                </a:cubicBezTo>
                <a:cubicBezTo>
                  <a:pt x="69822" y="57038"/>
                  <a:pt x="69611" y="57038"/>
                  <a:pt x="69611" y="57038"/>
                </a:cubicBezTo>
                <a:cubicBezTo>
                  <a:pt x="69394" y="57038"/>
                  <a:pt x="69394" y="57038"/>
                  <a:pt x="69183" y="57038"/>
                </a:cubicBezTo>
                <a:cubicBezTo>
                  <a:pt x="68538" y="56683"/>
                  <a:pt x="68327" y="55605"/>
                  <a:pt x="68111" y="55066"/>
                </a:cubicBezTo>
                <a:cubicBezTo>
                  <a:pt x="68111" y="55066"/>
                  <a:pt x="68111" y="55066"/>
                  <a:pt x="68111" y="55066"/>
                </a:cubicBezTo>
                <a:cubicBezTo>
                  <a:pt x="68111" y="54711"/>
                  <a:pt x="67900" y="54527"/>
                  <a:pt x="67900" y="54350"/>
                </a:cubicBezTo>
                <a:cubicBezTo>
                  <a:pt x="67688" y="53633"/>
                  <a:pt x="67688" y="53094"/>
                  <a:pt x="66833" y="52733"/>
                </a:cubicBezTo>
                <a:cubicBezTo>
                  <a:pt x="66405" y="52555"/>
                  <a:pt x="65977" y="52555"/>
                  <a:pt x="65550" y="52377"/>
                </a:cubicBezTo>
                <a:cubicBezTo>
                  <a:pt x="64911" y="52377"/>
                  <a:pt x="64272" y="52377"/>
                  <a:pt x="63627" y="51838"/>
                </a:cubicBezTo>
                <a:cubicBezTo>
                  <a:pt x="63416" y="51661"/>
                  <a:pt x="63416" y="51300"/>
                  <a:pt x="63416" y="51122"/>
                </a:cubicBezTo>
                <a:cubicBezTo>
                  <a:pt x="63416" y="50761"/>
                  <a:pt x="63416" y="50583"/>
                  <a:pt x="63205" y="50405"/>
                </a:cubicBezTo>
                <a:cubicBezTo>
                  <a:pt x="62988" y="50044"/>
                  <a:pt x="62777" y="50044"/>
                  <a:pt x="62350" y="49866"/>
                </a:cubicBezTo>
                <a:cubicBezTo>
                  <a:pt x="62133" y="49866"/>
                  <a:pt x="61705" y="49683"/>
                  <a:pt x="61494" y="49505"/>
                </a:cubicBezTo>
                <a:cubicBezTo>
                  <a:pt x="61283" y="49150"/>
                  <a:pt x="60855" y="47711"/>
                  <a:pt x="60638" y="46277"/>
                </a:cubicBezTo>
                <a:cubicBezTo>
                  <a:pt x="60638" y="46277"/>
                  <a:pt x="60638" y="46277"/>
                  <a:pt x="60638" y="46277"/>
                </a:cubicBezTo>
                <a:cubicBezTo>
                  <a:pt x="61066" y="45738"/>
                  <a:pt x="61494" y="45383"/>
                  <a:pt x="62350" y="45200"/>
                </a:cubicBezTo>
                <a:cubicBezTo>
                  <a:pt x="62777" y="45022"/>
                  <a:pt x="62777" y="45022"/>
                  <a:pt x="62777" y="45022"/>
                </a:cubicBezTo>
                <a:cubicBezTo>
                  <a:pt x="62561" y="44483"/>
                  <a:pt x="62561" y="44483"/>
                  <a:pt x="62561" y="44483"/>
                </a:cubicBezTo>
                <a:cubicBezTo>
                  <a:pt x="62561" y="44305"/>
                  <a:pt x="62350" y="44127"/>
                  <a:pt x="61922" y="43766"/>
                </a:cubicBezTo>
                <a:cubicBezTo>
                  <a:pt x="61283" y="43405"/>
                  <a:pt x="60855" y="43050"/>
                  <a:pt x="61066" y="42511"/>
                </a:cubicBezTo>
                <a:cubicBezTo>
                  <a:pt x="61066" y="42511"/>
                  <a:pt x="61283" y="42511"/>
                  <a:pt x="61283" y="42511"/>
                </a:cubicBezTo>
                <a:cubicBezTo>
                  <a:pt x="61705" y="42511"/>
                  <a:pt x="61922" y="42688"/>
                  <a:pt x="62350" y="42872"/>
                </a:cubicBezTo>
                <a:cubicBezTo>
                  <a:pt x="62777" y="43050"/>
                  <a:pt x="62988" y="43050"/>
                  <a:pt x="63205" y="43050"/>
                </a:cubicBezTo>
                <a:cubicBezTo>
                  <a:pt x="63416" y="43050"/>
                  <a:pt x="63416" y="43050"/>
                  <a:pt x="63416" y="43050"/>
                </a:cubicBezTo>
                <a:cubicBezTo>
                  <a:pt x="63844" y="43050"/>
                  <a:pt x="63844" y="43050"/>
                  <a:pt x="63844" y="43050"/>
                </a:cubicBezTo>
                <a:cubicBezTo>
                  <a:pt x="63844" y="42688"/>
                  <a:pt x="63844" y="42688"/>
                  <a:pt x="63844" y="42688"/>
                </a:cubicBezTo>
                <a:cubicBezTo>
                  <a:pt x="64055" y="42333"/>
                  <a:pt x="63844" y="41794"/>
                  <a:pt x="63627" y="40894"/>
                </a:cubicBezTo>
                <a:cubicBezTo>
                  <a:pt x="63627" y="40716"/>
                  <a:pt x="63627" y="40538"/>
                  <a:pt x="63627" y="40361"/>
                </a:cubicBezTo>
                <a:cubicBezTo>
                  <a:pt x="64272" y="40538"/>
                  <a:pt x="64911" y="40716"/>
                  <a:pt x="65550" y="40894"/>
                </a:cubicBezTo>
                <a:cubicBezTo>
                  <a:pt x="66616" y="41255"/>
                  <a:pt x="67472" y="41794"/>
                  <a:pt x="68755" y="41794"/>
                </a:cubicBezTo>
                <a:cubicBezTo>
                  <a:pt x="70033" y="41794"/>
                  <a:pt x="71105" y="41255"/>
                  <a:pt x="72172" y="40894"/>
                </a:cubicBezTo>
                <a:cubicBezTo>
                  <a:pt x="73022" y="40716"/>
                  <a:pt x="73666" y="40361"/>
                  <a:pt x="74305" y="40361"/>
                </a:cubicBezTo>
                <a:cubicBezTo>
                  <a:pt x="74733" y="40177"/>
                  <a:pt x="75161" y="40177"/>
                  <a:pt x="75588" y="40177"/>
                </a:cubicBezTo>
                <a:cubicBezTo>
                  <a:pt x="76438" y="40177"/>
                  <a:pt x="76438" y="40177"/>
                  <a:pt x="76438" y="40177"/>
                </a:cubicBezTo>
                <a:cubicBezTo>
                  <a:pt x="77511" y="40177"/>
                  <a:pt x="78788" y="40177"/>
                  <a:pt x="79005" y="38744"/>
                </a:cubicBezTo>
                <a:cubicBezTo>
                  <a:pt x="79005" y="38205"/>
                  <a:pt x="78577" y="37850"/>
                  <a:pt x="78361" y="37488"/>
                </a:cubicBezTo>
                <a:cubicBezTo>
                  <a:pt x="78150" y="37311"/>
                  <a:pt x="77933" y="37127"/>
                  <a:pt x="77722" y="36772"/>
                </a:cubicBezTo>
                <a:cubicBezTo>
                  <a:pt x="77511" y="36233"/>
                  <a:pt x="77511" y="35872"/>
                  <a:pt x="77722" y="35516"/>
                </a:cubicBezTo>
                <a:cubicBezTo>
                  <a:pt x="77722" y="35155"/>
                  <a:pt x="77722" y="34977"/>
                  <a:pt x="77722" y="34616"/>
                </a:cubicBezTo>
                <a:cubicBezTo>
                  <a:pt x="77722" y="33544"/>
                  <a:pt x="76866" y="33361"/>
                  <a:pt x="76016" y="33005"/>
                </a:cubicBezTo>
                <a:cubicBezTo>
                  <a:pt x="75588" y="32827"/>
                  <a:pt x="75161" y="32644"/>
                  <a:pt x="74733" y="32466"/>
                </a:cubicBezTo>
                <a:cubicBezTo>
                  <a:pt x="74522" y="32105"/>
                  <a:pt x="74305" y="31927"/>
                  <a:pt x="74094" y="31750"/>
                </a:cubicBezTo>
                <a:cubicBezTo>
                  <a:pt x="73877" y="31388"/>
                  <a:pt x="73666" y="31211"/>
                  <a:pt x="73238" y="31033"/>
                </a:cubicBezTo>
                <a:cubicBezTo>
                  <a:pt x="72811" y="30850"/>
                  <a:pt x="72383" y="30850"/>
                  <a:pt x="72172" y="30850"/>
                </a:cubicBezTo>
                <a:cubicBezTo>
                  <a:pt x="71527" y="30672"/>
                  <a:pt x="70888" y="30672"/>
                  <a:pt x="70250" y="29955"/>
                </a:cubicBezTo>
                <a:cubicBezTo>
                  <a:pt x="70033" y="29238"/>
                  <a:pt x="69822" y="28338"/>
                  <a:pt x="69822" y="27444"/>
                </a:cubicBezTo>
                <a:cubicBezTo>
                  <a:pt x="69822" y="26727"/>
                  <a:pt x="69822" y="26188"/>
                  <a:pt x="69611" y="25827"/>
                </a:cubicBezTo>
                <a:cubicBezTo>
                  <a:pt x="69394" y="24933"/>
                  <a:pt x="69394" y="24216"/>
                  <a:pt x="69394" y="23500"/>
                </a:cubicBezTo>
                <a:cubicBezTo>
                  <a:pt x="69394" y="22961"/>
                  <a:pt x="69394" y="22422"/>
                  <a:pt x="69183" y="21883"/>
                </a:cubicBezTo>
                <a:cubicBezTo>
                  <a:pt x="68966" y="20627"/>
                  <a:pt x="68755" y="20450"/>
                  <a:pt x="67472" y="20266"/>
                </a:cubicBezTo>
                <a:cubicBezTo>
                  <a:pt x="67044" y="20088"/>
                  <a:pt x="66616" y="20088"/>
                  <a:pt x="65977" y="19733"/>
                </a:cubicBezTo>
                <a:cubicBezTo>
                  <a:pt x="64700" y="19194"/>
                  <a:pt x="64700" y="18116"/>
                  <a:pt x="64911" y="16683"/>
                </a:cubicBezTo>
                <a:cubicBezTo>
                  <a:pt x="65122" y="15244"/>
                  <a:pt x="65338" y="13988"/>
                  <a:pt x="63627" y="13633"/>
                </a:cubicBezTo>
                <a:cubicBezTo>
                  <a:pt x="63416" y="13455"/>
                  <a:pt x="63205" y="13455"/>
                  <a:pt x="62988" y="13455"/>
                </a:cubicBezTo>
                <a:cubicBezTo>
                  <a:pt x="62561" y="13455"/>
                  <a:pt x="62133" y="13633"/>
                  <a:pt x="61705" y="13633"/>
                </a:cubicBezTo>
                <a:cubicBezTo>
                  <a:pt x="61494" y="13633"/>
                  <a:pt x="61283" y="13811"/>
                  <a:pt x="60855" y="13811"/>
                </a:cubicBezTo>
                <a:cubicBezTo>
                  <a:pt x="60638" y="13811"/>
                  <a:pt x="60211" y="13633"/>
                  <a:pt x="59788" y="12916"/>
                </a:cubicBezTo>
                <a:cubicBezTo>
                  <a:pt x="59788" y="12733"/>
                  <a:pt x="59788" y="12377"/>
                  <a:pt x="60000" y="12016"/>
                </a:cubicBezTo>
                <a:cubicBezTo>
                  <a:pt x="60211" y="11661"/>
                  <a:pt x="60211" y="11477"/>
                  <a:pt x="60211" y="11300"/>
                </a:cubicBezTo>
                <a:cubicBezTo>
                  <a:pt x="60000" y="11300"/>
                  <a:pt x="60000" y="11300"/>
                  <a:pt x="60000" y="11300"/>
                </a:cubicBezTo>
                <a:cubicBezTo>
                  <a:pt x="60000" y="11122"/>
                  <a:pt x="60000" y="11122"/>
                  <a:pt x="60000" y="11122"/>
                </a:cubicBezTo>
                <a:cubicBezTo>
                  <a:pt x="60000" y="10944"/>
                  <a:pt x="59788" y="10761"/>
                  <a:pt x="59144" y="10761"/>
                </a:cubicBezTo>
                <a:cubicBezTo>
                  <a:pt x="59144" y="10761"/>
                  <a:pt x="58933" y="10761"/>
                  <a:pt x="58933" y="10761"/>
                </a:cubicBezTo>
                <a:cubicBezTo>
                  <a:pt x="58716" y="10761"/>
                  <a:pt x="58716" y="10761"/>
                  <a:pt x="58505" y="10761"/>
                </a:cubicBezTo>
                <a:cubicBezTo>
                  <a:pt x="58294" y="10761"/>
                  <a:pt x="58077" y="10761"/>
                  <a:pt x="57866" y="10583"/>
                </a:cubicBezTo>
                <a:cubicBezTo>
                  <a:pt x="57438" y="10222"/>
                  <a:pt x="57222" y="8966"/>
                  <a:pt x="57011" y="8072"/>
                </a:cubicBezTo>
                <a:cubicBezTo>
                  <a:pt x="56794" y="7533"/>
                  <a:pt x="56794" y="6994"/>
                  <a:pt x="56583" y="6638"/>
                </a:cubicBezTo>
                <a:cubicBezTo>
                  <a:pt x="56372" y="6100"/>
                  <a:pt x="56155" y="5561"/>
                  <a:pt x="56155" y="5022"/>
                </a:cubicBezTo>
                <a:cubicBezTo>
                  <a:pt x="55944" y="4305"/>
                  <a:pt x="55944" y="4305"/>
                  <a:pt x="55944" y="4305"/>
                </a:cubicBezTo>
                <a:cubicBezTo>
                  <a:pt x="54661" y="4483"/>
                  <a:pt x="54661" y="4483"/>
                  <a:pt x="54661" y="4483"/>
                </a:cubicBezTo>
                <a:cubicBezTo>
                  <a:pt x="54661" y="4483"/>
                  <a:pt x="54661" y="4483"/>
                  <a:pt x="54661" y="4661"/>
                </a:cubicBezTo>
                <a:cubicBezTo>
                  <a:pt x="54450" y="5022"/>
                  <a:pt x="54661" y="5383"/>
                  <a:pt x="54877" y="5916"/>
                </a:cubicBezTo>
                <a:cubicBezTo>
                  <a:pt x="54877" y="5916"/>
                  <a:pt x="54877" y="6100"/>
                  <a:pt x="55088" y="6455"/>
                </a:cubicBezTo>
                <a:cubicBezTo>
                  <a:pt x="55088" y="6455"/>
                  <a:pt x="55088" y="6638"/>
                  <a:pt x="55088" y="6816"/>
                </a:cubicBezTo>
                <a:cubicBezTo>
                  <a:pt x="55088" y="6994"/>
                  <a:pt x="55300" y="7172"/>
                  <a:pt x="55300" y="7355"/>
                </a:cubicBezTo>
                <a:cubicBezTo>
                  <a:pt x="55300" y="7711"/>
                  <a:pt x="55300" y="7894"/>
                  <a:pt x="55300" y="8250"/>
                </a:cubicBezTo>
                <a:cubicBezTo>
                  <a:pt x="55300" y="8427"/>
                  <a:pt x="55088" y="8427"/>
                  <a:pt x="54877" y="8611"/>
                </a:cubicBezTo>
                <a:cubicBezTo>
                  <a:pt x="54877" y="8788"/>
                  <a:pt x="54661" y="8788"/>
                  <a:pt x="54661" y="8966"/>
                </a:cubicBezTo>
                <a:cubicBezTo>
                  <a:pt x="54233" y="9327"/>
                  <a:pt x="54022" y="9866"/>
                  <a:pt x="54233" y="10583"/>
                </a:cubicBezTo>
                <a:cubicBezTo>
                  <a:pt x="54233" y="11122"/>
                  <a:pt x="54877" y="11300"/>
                  <a:pt x="55088" y="11661"/>
                </a:cubicBezTo>
                <a:cubicBezTo>
                  <a:pt x="55300" y="11661"/>
                  <a:pt x="55300" y="11661"/>
                  <a:pt x="55300" y="11661"/>
                </a:cubicBezTo>
                <a:cubicBezTo>
                  <a:pt x="55516" y="11838"/>
                  <a:pt x="55516" y="12016"/>
                  <a:pt x="55516" y="12555"/>
                </a:cubicBezTo>
                <a:cubicBezTo>
                  <a:pt x="55516" y="12733"/>
                  <a:pt x="55516" y="12916"/>
                  <a:pt x="55516" y="13094"/>
                </a:cubicBezTo>
                <a:cubicBezTo>
                  <a:pt x="55516" y="13272"/>
                  <a:pt x="55516" y="13272"/>
                  <a:pt x="55516" y="13272"/>
                </a:cubicBezTo>
                <a:cubicBezTo>
                  <a:pt x="55516" y="13633"/>
                  <a:pt x="55516" y="13988"/>
                  <a:pt x="55944" y="14350"/>
                </a:cubicBezTo>
                <a:cubicBezTo>
                  <a:pt x="55944" y="14350"/>
                  <a:pt x="55944" y="14350"/>
                  <a:pt x="55944" y="14350"/>
                </a:cubicBezTo>
                <a:cubicBezTo>
                  <a:pt x="55944" y="14527"/>
                  <a:pt x="55944" y="14711"/>
                  <a:pt x="55727" y="14888"/>
                </a:cubicBezTo>
                <a:cubicBezTo>
                  <a:pt x="55516" y="15066"/>
                  <a:pt x="55300" y="15244"/>
                  <a:pt x="55300" y="15427"/>
                </a:cubicBezTo>
                <a:cubicBezTo>
                  <a:pt x="55300" y="15427"/>
                  <a:pt x="55300" y="15605"/>
                  <a:pt x="55088" y="15605"/>
                </a:cubicBezTo>
                <a:cubicBezTo>
                  <a:pt x="55088" y="15783"/>
                  <a:pt x="54877" y="15966"/>
                  <a:pt x="54877" y="16144"/>
                </a:cubicBezTo>
                <a:cubicBezTo>
                  <a:pt x="54877" y="16144"/>
                  <a:pt x="54877" y="16322"/>
                  <a:pt x="54877" y="16322"/>
                </a:cubicBezTo>
                <a:cubicBezTo>
                  <a:pt x="54877" y="16322"/>
                  <a:pt x="54661" y="16322"/>
                  <a:pt x="54661" y="16322"/>
                </a:cubicBezTo>
                <a:cubicBezTo>
                  <a:pt x="54661" y="16322"/>
                  <a:pt x="54450" y="16322"/>
                  <a:pt x="54450" y="16322"/>
                </a:cubicBezTo>
                <a:cubicBezTo>
                  <a:pt x="54022" y="16322"/>
                  <a:pt x="53594" y="16322"/>
                  <a:pt x="53383" y="16500"/>
                </a:cubicBezTo>
                <a:cubicBezTo>
                  <a:pt x="52955" y="17038"/>
                  <a:pt x="52955" y="17938"/>
                  <a:pt x="52955" y="18477"/>
                </a:cubicBezTo>
                <a:cubicBezTo>
                  <a:pt x="52955" y="18655"/>
                  <a:pt x="52955" y="18655"/>
                  <a:pt x="52955" y="18655"/>
                </a:cubicBezTo>
                <a:cubicBezTo>
                  <a:pt x="53166" y="18833"/>
                  <a:pt x="53166" y="19011"/>
                  <a:pt x="53166" y="19372"/>
                </a:cubicBezTo>
                <a:cubicBezTo>
                  <a:pt x="52955" y="19372"/>
                  <a:pt x="52955" y="19372"/>
                  <a:pt x="52955" y="19372"/>
                </a:cubicBezTo>
                <a:cubicBezTo>
                  <a:pt x="52955" y="19372"/>
                  <a:pt x="52955" y="19550"/>
                  <a:pt x="52738" y="19550"/>
                </a:cubicBezTo>
                <a:cubicBezTo>
                  <a:pt x="52311" y="19550"/>
                  <a:pt x="52100" y="19733"/>
                  <a:pt x="51888" y="19911"/>
                </a:cubicBezTo>
                <a:cubicBezTo>
                  <a:pt x="51461" y="20266"/>
                  <a:pt x="51244" y="20627"/>
                  <a:pt x="51033" y="20988"/>
                </a:cubicBezTo>
                <a:cubicBezTo>
                  <a:pt x="51033" y="21166"/>
                  <a:pt x="51033" y="21166"/>
                  <a:pt x="51033" y="21344"/>
                </a:cubicBezTo>
                <a:cubicBezTo>
                  <a:pt x="51033" y="21344"/>
                  <a:pt x="51033" y="21522"/>
                  <a:pt x="51033" y="21522"/>
                </a:cubicBezTo>
                <a:cubicBezTo>
                  <a:pt x="50816" y="21522"/>
                  <a:pt x="50816" y="21522"/>
                  <a:pt x="50605" y="21522"/>
                </a:cubicBezTo>
                <a:cubicBezTo>
                  <a:pt x="50605" y="21522"/>
                  <a:pt x="50605" y="21522"/>
                  <a:pt x="50388" y="21522"/>
                </a:cubicBezTo>
                <a:cubicBezTo>
                  <a:pt x="50388" y="21522"/>
                  <a:pt x="50177" y="21344"/>
                  <a:pt x="49966" y="21166"/>
                </a:cubicBezTo>
                <a:cubicBezTo>
                  <a:pt x="49966" y="20988"/>
                  <a:pt x="49966" y="20988"/>
                  <a:pt x="49966" y="20988"/>
                </a:cubicBezTo>
                <a:cubicBezTo>
                  <a:pt x="49538" y="20627"/>
                  <a:pt x="49111" y="20266"/>
                  <a:pt x="48472" y="20266"/>
                </a:cubicBezTo>
                <a:cubicBezTo>
                  <a:pt x="48255" y="20088"/>
                  <a:pt x="48044" y="20088"/>
                  <a:pt x="47827" y="20088"/>
                </a:cubicBezTo>
                <a:cubicBezTo>
                  <a:pt x="47616" y="20088"/>
                  <a:pt x="47616" y="20088"/>
                  <a:pt x="47616" y="20088"/>
                </a:cubicBezTo>
                <a:cubicBezTo>
                  <a:pt x="47400" y="20088"/>
                  <a:pt x="47188" y="20088"/>
                  <a:pt x="46977" y="19911"/>
                </a:cubicBezTo>
                <a:cubicBezTo>
                  <a:pt x="46977" y="19911"/>
                  <a:pt x="46977" y="19733"/>
                  <a:pt x="46761" y="19733"/>
                </a:cubicBezTo>
                <a:cubicBezTo>
                  <a:pt x="46761" y="19372"/>
                  <a:pt x="46550" y="19194"/>
                  <a:pt x="46122" y="19011"/>
                </a:cubicBezTo>
                <a:cubicBezTo>
                  <a:pt x="45694" y="18655"/>
                  <a:pt x="45266" y="18655"/>
                  <a:pt x="44838" y="18655"/>
                </a:cubicBezTo>
                <a:cubicBezTo>
                  <a:pt x="44838" y="18655"/>
                  <a:pt x="44627" y="18655"/>
                  <a:pt x="44411" y="18655"/>
                </a:cubicBezTo>
                <a:cubicBezTo>
                  <a:pt x="44411" y="18655"/>
                  <a:pt x="44200" y="18655"/>
                  <a:pt x="43983" y="18655"/>
                </a:cubicBezTo>
                <a:cubicBezTo>
                  <a:pt x="43561" y="18655"/>
                  <a:pt x="43133" y="18655"/>
                  <a:pt x="42705" y="19011"/>
                </a:cubicBezTo>
                <a:cubicBezTo>
                  <a:pt x="42488" y="19011"/>
                  <a:pt x="42066" y="19194"/>
                  <a:pt x="41850" y="19372"/>
                </a:cubicBezTo>
                <a:cubicBezTo>
                  <a:pt x="42066" y="19011"/>
                  <a:pt x="42066" y="18833"/>
                  <a:pt x="42066" y="18477"/>
                </a:cubicBezTo>
                <a:cubicBezTo>
                  <a:pt x="42066" y="18477"/>
                  <a:pt x="42066" y="18294"/>
                  <a:pt x="42277" y="18116"/>
                </a:cubicBezTo>
                <a:cubicBezTo>
                  <a:pt x="42277" y="18116"/>
                  <a:pt x="42277" y="18116"/>
                  <a:pt x="42277" y="18116"/>
                </a:cubicBezTo>
                <a:cubicBezTo>
                  <a:pt x="42277" y="17755"/>
                  <a:pt x="42488" y="17038"/>
                  <a:pt x="41850" y="16683"/>
                </a:cubicBezTo>
                <a:cubicBezTo>
                  <a:pt x="41638" y="16500"/>
                  <a:pt x="41422" y="16322"/>
                  <a:pt x="40994" y="16322"/>
                </a:cubicBezTo>
                <a:cubicBezTo>
                  <a:pt x="40783" y="16322"/>
                  <a:pt x="40566" y="16500"/>
                  <a:pt x="40355" y="16500"/>
                </a:cubicBezTo>
                <a:cubicBezTo>
                  <a:pt x="40144" y="16500"/>
                  <a:pt x="39927" y="16683"/>
                  <a:pt x="39927" y="16683"/>
                </a:cubicBezTo>
                <a:cubicBezTo>
                  <a:pt x="39927" y="16500"/>
                  <a:pt x="39716" y="16322"/>
                  <a:pt x="39716" y="15605"/>
                </a:cubicBezTo>
                <a:cubicBezTo>
                  <a:pt x="39716" y="14527"/>
                  <a:pt x="39288" y="14172"/>
                  <a:pt x="38861" y="13455"/>
                </a:cubicBezTo>
                <a:cubicBezTo>
                  <a:pt x="38650" y="13094"/>
                  <a:pt x="38650" y="12916"/>
                  <a:pt x="38650" y="12555"/>
                </a:cubicBezTo>
                <a:cubicBezTo>
                  <a:pt x="38650" y="11838"/>
                  <a:pt x="38433" y="11300"/>
                  <a:pt x="37794" y="10944"/>
                </a:cubicBezTo>
                <a:cubicBezTo>
                  <a:pt x="37577" y="10583"/>
                  <a:pt x="37577" y="10583"/>
                  <a:pt x="37577" y="10583"/>
                </a:cubicBezTo>
                <a:cubicBezTo>
                  <a:pt x="37366" y="10583"/>
                  <a:pt x="37366" y="10405"/>
                  <a:pt x="37155" y="10222"/>
                </a:cubicBezTo>
                <a:cubicBezTo>
                  <a:pt x="36938" y="10222"/>
                  <a:pt x="36938" y="10222"/>
                  <a:pt x="36938" y="10222"/>
                </a:cubicBezTo>
                <a:cubicBezTo>
                  <a:pt x="36938" y="10044"/>
                  <a:pt x="36727" y="10044"/>
                  <a:pt x="36727" y="10044"/>
                </a:cubicBezTo>
                <a:cubicBezTo>
                  <a:pt x="36727" y="9866"/>
                  <a:pt x="36727" y="9866"/>
                  <a:pt x="36727" y="9866"/>
                </a:cubicBezTo>
                <a:cubicBezTo>
                  <a:pt x="36727" y="9683"/>
                  <a:pt x="36938" y="9683"/>
                  <a:pt x="36938" y="9505"/>
                </a:cubicBezTo>
                <a:cubicBezTo>
                  <a:pt x="36938" y="9505"/>
                  <a:pt x="36727" y="9327"/>
                  <a:pt x="36727" y="9150"/>
                </a:cubicBezTo>
                <a:cubicBezTo>
                  <a:pt x="36727" y="8788"/>
                  <a:pt x="36727" y="8611"/>
                  <a:pt x="36938" y="8250"/>
                </a:cubicBezTo>
                <a:cubicBezTo>
                  <a:pt x="36938" y="8072"/>
                  <a:pt x="36938" y="8072"/>
                  <a:pt x="37155" y="7894"/>
                </a:cubicBezTo>
                <a:cubicBezTo>
                  <a:pt x="37366" y="7355"/>
                  <a:pt x="37794" y="6277"/>
                  <a:pt x="36727" y="5916"/>
                </a:cubicBezTo>
                <a:cubicBezTo>
                  <a:pt x="36300" y="5738"/>
                  <a:pt x="36083" y="5738"/>
                  <a:pt x="35872" y="5738"/>
                </a:cubicBezTo>
                <a:cubicBezTo>
                  <a:pt x="35233" y="5738"/>
                  <a:pt x="35016" y="6277"/>
                  <a:pt x="34805" y="6455"/>
                </a:cubicBezTo>
                <a:cubicBezTo>
                  <a:pt x="34805" y="6638"/>
                  <a:pt x="34588" y="6816"/>
                  <a:pt x="34588" y="6816"/>
                </a:cubicBezTo>
                <a:cubicBezTo>
                  <a:pt x="34588" y="6816"/>
                  <a:pt x="34377" y="6638"/>
                  <a:pt x="34161" y="6455"/>
                </a:cubicBezTo>
                <a:cubicBezTo>
                  <a:pt x="33950" y="6100"/>
                  <a:pt x="33522" y="5738"/>
                  <a:pt x="32883" y="5738"/>
                </a:cubicBezTo>
                <a:cubicBezTo>
                  <a:pt x="32666" y="5738"/>
                  <a:pt x="32666" y="5738"/>
                  <a:pt x="32455" y="5738"/>
                </a:cubicBezTo>
                <a:cubicBezTo>
                  <a:pt x="32027" y="5738"/>
                  <a:pt x="31816" y="6100"/>
                  <a:pt x="31600" y="6100"/>
                </a:cubicBezTo>
                <a:cubicBezTo>
                  <a:pt x="31600" y="6277"/>
                  <a:pt x="31600" y="6277"/>
                  <a:pt x="31600" y="6277"/>
                </a:cubicBezTo>
                <a:cubicBezTo>
                  <a:pt x="31388" y="6277"/>
                  <a:pt x="31388" y="6277"/>
                  <a:pt x="30961" y="6277"/>
                </a:cubicBezTo>
                <a:cubicBezTo>
                  <a:pt x="30961" y="6277"/>
                  <a:pt x="30750" y="6277"/>
                  <a:pt x="30750" y="6277"/>
                </a:cubicBezTo>
                <a:cubicBezTo>
                  <a:pt x="30533" y="6277"/>
                  <a:pt x="30322" y="6277"/>
                  <a:pt x="30322" y="6277"/>
                </a:cubicBezTo>
                <a:cubicBezTo>
                  <a:pt x="29466" y="6277"/>
                  <a:pt x="29466" y="6277"/>
                  <a:pt x="29466" y="6277"/>
                </a:cubicBezTo>
                <a:cubicBezTo>
                  <a:pt x="29250" y="6277"/>
                  <a:pt x="29250" y="6277"/>
                  <a:pt x="29038" y="6277"/>
                </a:cubicBezTo>
                <a:cubicBezTo>
                  <a:pt x="28827" y="6277"/>
                  <a:pt x="28827" y="6277"/>
                  <a:pt x="28827" y="6277"/>
                </a:cubicBezTo>
                <a:cubicBezTo>
                  <a:pt x="28400" y="6277"/>
                  <a:pt x="28183" y="6277"/>
                  <a:pt x="27972" y="6100"/>
                </a:cubicBezTo>
                <a:cubicBezTo>
                  <a:pt x="27544" y="6100"/>
                  <a:pt x="26905" y="5561"/>
                  <a:pt x="26905" y="5022"/>
                </a:cubicBezTo>
                <a:cubicBezTo>
                  <a:pt x="26905" y="4844"/>
                  <a:pt x="26905" y="4844"/>
                  <a:pt x="26905" y="4844"/>
                </a:cubicBezTo>
                <a:cubicBezTo>
                  <a:pt x="26905" y="4483"/>
                  <a:pt x="26905" y="4127"/>
                  <a:pt x="26477" y="3766"/>
                </a:cubicBezTo>
                <a:cubicBezTo>
                  <a:pt x="26050" y="3405"/>
                  <a:pt x="25411" y="3227"/>
                  <a:pt x="24766" y="3227"/>
                </a:cubicBezTo>
                <a:cubicBezTo>
                  <a:pt x="24766" y="3050"/>
                  <a:pt x="24766" y="3050"/>
                  <a:pt x="24766" y="3050"/>
                </a:cubicBezTo>
                <a:cubicBezTo>
                  <a:pt x="24555" y="3050"/>
                  <a:pt x="24555" y="3050"/>
                  <a:pt x="24338" y="3050"/>
                </a:cubicBezTo>
                <a:cubicBezTo>
                  <a:pt x="24338" y="2872"/>
                  <a:pt x="24338" y="2872"/>
                  <a:pt x="24338" y="2872"/>
                </a:cubicBezTo>
                <a:cubicBezTo>
                  <a:pt x="23916" y="2511"/>
                  <a:pt x="23488" y="2511"/>
                  <a:pt x="23061" y="2511"/>
                </a:cubicBezTo>
                <a:cubicBezTo>
                  <a:pt x="23061" y="2511"/>
                  <a:pt x="22844" y="2511"/>
                  <a:pt x="22844" y="2511"/>
                </a:cubicBezTo>
                <a:cubicBezTo>
                  <a:pt x="22844" y="2511"/>
                  <a:pt x="22633" y="2511"/>
                  <a:pt x="22633" y="2333"/>
                </a:cubicBezTo>
                <a:cubicBezTo>
                  <a:pt x="22422" y="2150"/>
                  <a:pt x="22205" y="1972"/>
                  <a:pt x="21994" y="1794"/>
                </a:cubicBezTo>
                <a:cubicBezTo>
                  <a:pt x="21566" y="1616"/>
                  <a:pt x="21350" y="1616"/>
                  <a:pt x="20927" y="1433"/>
                </a:cubicBezTo>
                <a:cubicBezTo>
                  <a:pt x="20927" y="1433"/>
                  <a:pt x="20711" y="1433"/>
                  <a:pt x="20500" y="1255"/>
                </a:cubicBezTo>
                <a:cubicBezTo>
                  <a:pt x="20500" y="1255"/>
                  <a:pt x="20283" y="1077"/>
                  <a:pt x="20072" y="1077"/>
                </a:cubicBezTo>
                <a:cubicBezTo>
                  <a:pt x="20072" y="894"/>
                  <a:pt x="19855" y="894"/>
                  <a:pt x="19855" y="894"/>
                </a:cubicBezTo>
                <a:cubicBezTo>
                  <a:pt x="18788" y="361"/>
                  <a:pt x="18150" y="0"/>
                  <a:pt x="17294" y="0"/>
                </a:cubicBezTo>
                <a:cubicBezTo>
                  <a:pt x="17083" y="0"/>
                  <a:pt x="16655" y="177"/>
                  <a:pt x="16227" y="177"/>
                </a:cubicBezTo>
                <a:cubicBezTo>
                  <a:pt x="15800" y="538"/>
                  <a:pt x="15372" y="716"/>
                  <a:pt x="14944" y="1077"/>
                </a:cubicBezTo>
                <a:cubicBezTo>
                  <a:pt x="14733" y="1255"/>
                  <a:pt x="14522" y="1433"/>
                  <a:pt x="14305" y="1616"/>
                </a:cubicBezTo>
                <a:cubicBezTo>
                  <a:pt x="14094" y="1616"/>
                  <a:pt x="14094" y="1616"/>
                  <a:pt x="14094" y="1616"/>
                </a:cubicBezTo>
                <a:cubicBezTo>
                  <a:pt x="13877" y="1794"/>
                  <a:pt x="13666" y="1794"/>
                  <a:pt x="13450" y="2150"/>
                </a:cubicBezTo>
                <a:cubicBezTo>
                  <a:pt x="13450" y="2150"/>
                  <a:pt x="13238" y="2333"/>
                  <a:pt x="13238" y="2333"/>
                </a:cubicBezTo>
                <a:cubicBezTo>
                  <a:pt x="13238" y="2511"/>
                  <a:pt x="13022" y="2688"/>
                  <a:pt x="13022" y="2688"/>
                </a:cubicBezTo>
                <a:cubicBezTo>
                  <a:pt x="13022" y="2688"/>
                  <a:pt x="12811" y="2688"/>
                  <a:pt x="12811" y="2688"/>
                </a:cubicBezTo>
                <a:cubicBezTo>
                  <a:pt x="12600" y="2688"/>
                  <a:pt x="12600" y="2688"/>
                  <a:pt x="12383" y="2688"/>
                </a:cubicBezTo>
                <a:cubicBezTo>
                  <a:pt x="12383" y="2688"/>
                  <a:pt x="12383" y="2688"/>
                  <a:pt x="12383" y="2688"/>
                </a:cubicBezTo>
                <a:cubicBezTo>
                  <a:pt x="12172" y="2688"/>
                  <a:pt x="12172" y="2688"/>
                  <a:pt x="11955" y="2872"/>
                </a:cubicBezTo>
                <a:cubicBezTo>
                  <a:pt x="11955" y="2688"/>
                  <a:pt x="11955" y="2688"/>
                  <a:pt x="11955" y="2688"/>
                </a:cubicBezTo>
                <a:cubicBezTo>
                  <a:pt x="11744" y="2688"/>
                  <a:pt x="11744" y="2688"/>
                  <a:pt x="11527" y="2688"/>
                </a:cubicBezTo>
                <a:cubicBezTo>
                  <a:pt x="11316" y="2511"/>
                  <a:pt x="10888" y="2511"/>
                  <a:pt x="10461" y="2511"/>
                </a:cubicBezTo>
                <a:cubicBezTo>
                  <a:pt x="10461" y="2511"/>
                  <a:pt x="10461" y="2511"/>
                  <a:pt x="10461" y="2511"/>
                </a:cubicBezTo>
                <a:cubicBezTo>
                  <a:pt x="10250" y="2511"/>
                  <a:pt x="10250" y="2511"/>
                  <a:pt x="10033" y="2511"/>
                </a:cubicBezTo>
                <a:cubicBezTo>
                  <a:pt x="9822" y="2511"/>
                  <a:pt x="9611" y="2511"/>
                  <a:pt x="9611" y="2511"/>
                </a:cubicBezTo>
                <a:cubicBezTo>
                  <a:pt x="9394" y="2511"/>
                  <a:pt x="9183" y="2511"/>
                  <a:pt x="8966" y="2511"/>
                </a:cubicBezTo>
                <a:cubicBezTo>
                  <a:pt x="8755" y="2511"/>
                  <a:pt x="8538" y="2333"/>
                  <a:pt x="8327" y="2333"/>
                </a:cubicBezTo>
                <a:cubicBezTo>
                  <a:pt x="8111" y="2150"/>
                  <a:pt x="7688" y="2150"/>
                  <a:pt x="7472" y="1972"/>
                </a:cubicBezTo>
                <a:cubicBezTo>
                  <a:pt x="6616" y="1794"/>
                  <a:pt x="5766" y="1616"/>
                  <a:pt x="4700" y="1616"/>
                </a:cubicBezTo>
                <a:cubicBezTo>
                  <a:pt x="4272" y="1616"/>
                  <a:pt x="4055" y="1616"/>
                  <a:pt x="3627" y="1616"/>
                </a:cubicBezTo>
                <a:cubicBezTo>
                  <a:pt x="2561" y="1794"/>
                  <a:pt x="1705" y="2150"/>
                  <a:pt x="1066" y="2872"/>
                </a:cubicBezTo>
                <a:cubicBezTo>
                  <a:pt x="638" y="3227"/>
                  <a:pt x="427" y="3588"/>
                  <a:pt x="427" y="4127"/>
                </a:cubicBezTo>
                <a:cubicBezTo>
                  <a:pt x="427" y="4127"/>
                  <a:pt x="211" y="4305"/>
                  <a:pt x="211" y="4305"/>
                </a:cubicBezTo>
                <a:cubicBezTo>
                  <a:pt x="211" y="4661"/>
                  <a:pt x="0" y="5022"/>
                  <a:pt x="0" y="5383"/>
                </a:cubicBezTo>
                <a:cubicBezTo>
                  <a:pt x="211" y="6100"/>
                  <a:pt x="638" y="6994"/>
                  <a:pt x="855" y="7533"/>
                </a:cubicBezTo>
                <a:cubicBezTo>
                  <a:pt x="1283" y="8072"/>
                  <a:pt x="1922" y="8611"/>
                  <a:pt x="2350" y="8788"/>
                </a:cubicBezTo>
                <a:cubicBezTo>
                  <a:pt x="2561" y="8788"/>
                  <a:pt x="2561" y="8788"/>
                  <a:pt x="2561" y="8788"/>
                </a:cubicBezTo>
                <a:cubicBezTo>
                  <a:pt x="2988" y="9150"/>
                  <a:pt x="3205" y="9327"/>
                  <a:pt x="3205" y="9505"/>
                </a:cubicBezTo>
                <a:cubicBezTo>
                  <a:pt x="3205" y="9683"/>
                  <a:pt x="2988" y="9683"/>
                  <a:pt x="2988" y="9866"/>
                </a:cubicBezTo>
                <a:cubicBezTo>
                  <a:pt x="2988" y="10044"/>
                  <a:pt x="2777" y="10222"/>
                  <a:pt x="2777" y="10405"/>
                </a:cubicBezTo>
                <a:cubicBezTo>
                  <a:pt x="2777" y="10761"/>
                  <a:pt x="2988" y="11300"/>
                  <a:pt x="3205" y="11661"/>
                </a:cubicBezTo>
                <a:cubicBezTo>
                  <a:pt x="3416" y="11661"/>
                  <a:pt x="3416" y="11661"/>
                  <a:pt x="3416" y="11661"/>
                </a:cubicBezTo>
                <a:cubicBezTo>
                  <a:pt x="3416" y="11838"/>
                  <a:pt x="3205" y="11838"/>
                  <a:pt x="3205" y="12016"/>
                </a:cubicBezTo>
                <a:cubicBezTo>
                  <a:pt x="3205" y="12016"/>
                  <a:pt x="2988" y="12200"/>
                  <a:pt x="2988" y="12377"/>
                </a:cubicBezTo>
                <a:cubicBezTo>
                  <a:pt x="2561" y="12733"/>
                  <a:pt x="1922" y="13455"/>
                  <a:pt x="2561" y="14172"/>
                </a:cubicBezTo>
                <a:cubicBezTo>
                  <a:pt x="2777" y="14527"/>
                  <a:pt x="2988" y="14888"/>
                  <a:pt x="3627" y="15066"/>
                </a:cubicBezTo>
                <a:cubicBezTo>
                  <a:pt x="3844" y="15066"/>
                  <a:pt x="3844" y="15066"/>
                  <a:pt x="4055" y="15066"/>
                </a:cubicBezTo>
                <a:cubicBezTo>
                  <a:pt x="4055" y="15066"/>
                  <a:pt x="4055" y="15066"/>
                  <a:pt x="4055" y="15066"/>
                </a:cubicBezTo>
                <a:cubicBezTo>
                  <a:pt x="4055" y="15244"/>
                  <a:pt x="4055" y="15244"/>
                  <a:pt x="4055" y="15244"/>
                </a:cubicBezTo>
                <a:cubicBezTo>
                  <a:pt x="4055" y="15427"/>
                  <a:pt x="4055" y="15605"/>
                  <a:pt x="4272" y="15783"/>
                </a:cubicBezTo>
                <a:cubicBezTo>
                  <a:pt x="4272" y="15966"/>
                  <a:pt x="4272" y="16144"/>
                  <a:pt x="4272" y="16500"/>
                </a:cubicBezTo>
                <a:cubicBezTo>
                  <a:pt x="4272" y="16683"/>
                  <a:pt x="4272" y="17038"/>
                  <a:pt x="4483" y="17400"/>
                </a:cubicBezTo>
                <a:cubicBezTo>
                  <a:pt x="4700" y="17755"/>
                  <a:pt x="4911" y="17938"/>
                  <a:pt x="5338" y="18116"/>
                </a:cubicBezTo>
                <a:cubicBezTo>
                  <a:pt x="5338" y="18116"/>
                  <a:pt x="5550" y="18294"/>
                  <a:pt x="5550" y="18294"/>
                </a:cubicBezTo>
                <a:cubicBezTo>
                  <a:pt x="5550" y="18294"/>
                  <a:pt x="5550" y="18477"/>
                  <a:pt x="5550" y="18655"/>
                </a:cubicBezTo>
                <a:cubicBezTo>
                  <a:pt x="5550" y="18833"/>
                  <a:pt x="5550" y="18833"/>
                  <a:pt x="5550" y="18833"/>
                </a:cubicBezTo>
                <a:cubicBezTo>
                  <a:pt x="5550" y="19011"/>
                  <a:pt x="5766" y="19550"/>
                  <a:pt x="6194" y="19733"/>
                </a:cubicBezTo>
                <a:cubicBezTo>
                  <a:pt x="6194" y="19733"/>
                  <a:pt x="6405" y="19911"/>
                  <a:pt x="6405" y="19911"/>
                </a:cubicBezTo>
                <a:cubicBezTo>
                  <a:pt x="6405" y="19911"/>
                  <a:pt x="6616" y="19911"/>
                  <a:pt x="6616" y="19911"/>
                </a:cubicBezTo>
                <a:cubicBezTo>
                  <a:pt x="6616" y="19911"/>
                  <a:pt x="6616" y="19911"/>
                  <a:pt x="6616" y="19911"/>
                </a:cubicBezTo>
                <a:cubicBezTo>
                  <a:pt x="6616" y="20088"/>
                  <a:pt x="6616" y="20266"/>
                  <a:pt x="6616" y="20450"/>
                </a:cubicBezTo>
                <a:cubicBezTo>
                  <a:pt x="6616" y="20627"/>
                  <a:pt x="6616" y="20627"/>
                  <a:pt x="6616" y="20627"/>
                </a:cubicBezTo>
                <a:cubicBezTo>
                  <a:pt x="6833" y="20805"/>
                  <a:pt x="6616" y="20988"/>
                  <a:pt x="6405" y="21344"/>
                </a:cubicBezTo>
                <a:cubicBezTo>
                  <a:pt x="5977" y="21883"/>
                  <a:pt x="5766" y="22422"/>
                  <a:pt x="5766" y="22961"/>
                </a:cubicBezTo>
                <a:cubicBezTo>
                  <a:pt x="5766" y="23316"/>
                  <a:pt x="5766" y="23500"/>
                  <a:pt x="5550" y="23677"/>
                </a:cubicBezTo>
                <a:cubicBezTo>
                  <a:pt x="5550" y="24216"/>
                  <a:pt x="5550" y="24216"/>
                  <a:pt x="5550" y="24216"/>
                </a:cubicBezTo>
                <a:cubicBezTo>
                  <a:pt x="5550" y="24394"/>
                  <a:pt x="5338" y="24755"/>
                  <a:pt x="5122" y="24933"/>
                </a:cubicBezTo>
                <a:cubicBezTo>
                  <a:pt x="5122" y="25111"/>
                  <a:pt x="5122" y="25111"/>
                  <a:pt x="5122" y="25111"/>
                </a:cubicBezTo>
                <a:cubicBezTo>
                  <a:pt x="4483" y="26188"/>
                  <a:pt x="2561" y="28700"/>
                  <a:pt x="4911" y="30133"/>
                </a:cubicBezTo>
                <a:cubicBezTo>
                  <a:pt x="5766" y="30672"/>
                  <a:pt x="6616" y="31033"/>
                  <a:pt x="7472" y="31572"/>
                </a:cubicBezTo>
                <a:cubicBezTo>
                  <a:pt x="8111" y="31927"/>
                  <a:pt x="8966" y="32288"/>
                  <a:pt x="9611" y="32644"/>
                </a:cubicBezTo>
                <a:cubicBezTo>
                  <a:pt x="9822" y="32827"/>
                  <a:pt x="10033" y="33005"/>
                  <a:pt x="10250" y="33005"/>
                </a:cubicBezTo>
                <a:cubicBezTo>
                  <a:pt x="10461" y="33183"/>
                  <a:pt x="10677" y="33183"/>
                  <a:pt x="10888" y="33361"/>
                </a:cubicBezTo>
                <a:cubicBezTo>
                  <a:pt x="11316" y="33544"/>
                  <a:pt x="11527" y="33900"/>
                  <a:pt x="11744" y="34083"/>
                </a:cubicBezTo>
                <a:cubicBezTo>
                  <a:pt x="11955" y="34261"/>
                  <a:pt x="12172" y="34438"/>
                  <a:pt x="12383" y="34800"/>
                </a:cubicBezTo>
                <a:cubicBezTo>
                  <a:pt x="12600" y="34977"/>
                  <a:pt x="12600" y="34977"/>
                  <a:pt x="12600" y="34977"/>
                </a:cubicBezTo>
                <a:cubicBezTo>
                  <a:pt x="13238" y="35694"/>
                  <a:pt x="13666" y="36233"/>
                  <a:pt x="13877" y="36950"/>
                </a:cubicBezTo>
                <a:cubicBezTo>
                  <a:pt x="14094" y="37850"/>
                  <a:pt x="14522" y="38383"/>
                  <a:pt x="14944" y="38922"/>
                </a:cubicBezTo>
                <a:cubicBezTo>
                  <a:pt x="15161" y="39283"/>
                  <a:pt x="15161" y="39283"/>
                  <a:pt x="15161" y="39283"/>
                </a:cubicBezTo>
                <a:cubicBezTo>
                  <a:pt x="15372" y="39638"/>
                  <a:pt x="15372" y="40177"/>
                  <a:pt x="15588" y="40716"/>
                </a:cubicBezTo>
                <a:cubicBezTo>
                  <a:pt x="15588" y="41077"/>
                  <a:pt x="15588" y="41255"/>
                  <a:pt x="15588" y="41433"/>
                </a:cubicBezTo>
                <a:cubicBezTo>
                  <a:pt x="15800" y="41794"/>
                  <a:pt x="15800" y="42150"/>
                  <a:pt x="16016" y="42511"/>
                </a:cubicBezTo>
                <a:cubicBezTo>
                  <a:pt x="16016" y="42688"/>
                  <a:pt x="16227" y="42872"/>
                  <a:pt x="16227" y="43050"/>
                </a:cubicBezTo>
                <a:cubicBezTo>
                  <a:pt x="16227" y="43227"/>
                  <a:pt x="16227" y="43227"/>
                  <a:pt x="16227" y="43405"/>
                </a:cubicBezTo>
                <a:cubicBezTo>
                  <a:pt x="16438" y="43588"/>
                  <a:pt x="16438" y="44483"/>
                  <a:pt x="17511" y="44483"/>
                </a:cubicBezTo>
                <a:cubicBezTo>
                  <a:pt x="17511" y="44483"/>
                  <a:pt x="17722" y="44305"/>
                  <a:pt x="17933" y="44305"/>
                </a:cubicBezTo>
                <a:cubicBezTo>
                  <a:pt x="18150" y="44305"/>
                  <a:pt x="18361" y="44127"/>
                  <a:pt x="18577" y="44127"/>
                </a:cubicBezTo>
                <a:cubicBezTo>
                  <a:pt x="19005" y="44127"/>
                  <a:pt x="19216" y="44483"/>
                  <a:pt x="19216" y="44483"/>
                </a:cubicBezTo>
                <a:cubicBezTo>
                  <a:pt x="19216" y="44661"/>
                  <a:pt x="19216" y="44661"/>
                  <a:pt x="19216" y="44661"/>
                </a:cubicBezTo>
                <a:cubicBezTo>
                  <a:pt x="19005" y="44844"/>
                  <a:pt x="18577" y="44844"/>
                  <a:pt x="18361" y="44844"/>
                </a:cubicBezTo>
                <a:cubicBezTo>
                  <a:pt x="17933" y="44844"/>
                  <a:pt x="17722" y="44844"/>
                  <a:pt x="17511" y="44844"/>
                </a:cubicBezTo>
                <a:cubicBezTo>
                  <a:pt x="16227" y="45022"/>
                  <a:pt x="15800" y="45916"/>
                  <a:pt x="15588" y="46638"/>
                </a:cubicBezTo>
                <a:cubicBezTo>
                  <a:pt x="15372" y="46816"/>
                  <a:pt x="15372" y="46816"/>
                  <a:pt x="15372" y="46816"/>
                </a:cubicBezTo>
                <a:cubicBezTo>
                  <a:pt x="15372" y="46994"/>
                  <a:pt x="15372" y="46994"/>
                  <a:pt x="15161" y="47172"/>
                </a:cubicBezTo>
                <a:cubicBezTo>
                  <a:pt x="15161" y="47355"/>
                  <a:pt x="14944" y="47533"/>
                  <a:pt x="14944" y="47711"/>
                </a:cubicBezTo>
                <a:cubicBezTo>
                  <a:pt x="14733" y="48250"/>
                  <a:pt x="14522" y="48611"/>
                  <a:pt x="14305" y="48966"/>
                </a:cubicBezTo>
                <a:cubicBezTo>
                  <a:pt x="14094" y="49150"/>
                  <a:pt x="14094" y="49150"/>
                  <a:pt x="14094" y="49150"/>
                </a:cubicBezTo>
                <a:cubicBezTo>
                  <a:pt x="14094" y="49505"/>
                  <a:pt x="13877" y="49866"/>
                  <a:pt x="13450" y="50222"/>
                </a:cubicBezTo>
                <a:cubicBezTo>
                  <a:pt x="13450" y="50583"/>
                  <a:pt x="13238" y="50583"/>
                  <a:pt x="13022" y="50761"/>
                </a:cubicBezTo>
                <a:cubicBezTo>
                  <a:pt x="13022" y="50944"/>
                  <a:pt x="12811" y="50944"/>
                  <a:pt x="12811" y="51122"/>
                </a:cubicBezTo>
                <a:cubicBezTo>
                  <a:pt x="12600" y="51300"/>
                  <a:pt x="12383" y="51477"/>
                  <a:pt x="12172" y="51661"/>
                </a:cubicBezTo>
                <a:cubicBezTo>
                  <a:pt x="12172" y="51838"/>
                  <a:pt x="11955" y="52016"/>
                  <a:pt x="11744" y="52200"/>
                </a:cubicBezTo>
                <a:cubicBezTo>
                  <a:pt x="11105" y="52733"/>
                  <a:pt x="10461" y="53455"/>
                  <a:pt x="9611" y="53988"/>
                </a:cubicBezTo>
                <a:cubicBezTo>
                  <a:pt x="9394" y="54172"/>
                  <a:pt x="9183" y="54350"/>
                  <a:pt x="8966" y="54527"/>
                </a:cubicBezTo>
                <a:cubicBezTo>
                  <a:pt x="8327" y="55066"/>
                  <a:pt x="7688" y="55605"/>
                  <a:pt x="7044" y="55783"/>
                </a:cubicBezTo>
                <a:cubicBezTo>
                  <a:pt x="6833" y="55966"/>
                  <a:pt x="6833" y="55966"/>
                  <a:pt x="6616" y="55966"/>
                </a:cubicBezTo>
                <a:cubicBezTo>
                  <a:pt x="5766" y="56322"/>
                  <a:pt x="4483" y="56683"/>
                  <a:pt x="4483" y="57755"/>
                </a:cubicBezTo>
                <a:cubicBezTo>
                  <a:pt x="4700" y="58294"/>
                  <a:pt x="5122" y="58655"/>
                  <a:pt x="5338" y="59011"/>
                </a:cubicBezTo>
                <a:cubicBezTo>
                  <a:pt x="5338" y="59011"/>
                  <a:pt x="5550" y="59011"/>
                  <a:pt x="5550" y="59194"/>
                </a:cubicBezTo>
                <a:cubicBezTo>
                  <a:pt x="5766" y="59194"/>
                  <a:pt x="5766" y="59372"/>
                  <a:pt x="5977" y="59550"/>
                </a:cubicBezTo>
                <a:cubicBezTo>
                  <a:pt x="5977" y="59733"/>
                  <a:pt x="5977" y="59733"/>
                  <a:pt x="5977" y="59733"/>
                </a:cubicBezTo>
                <a:cubicBezTo>
                  <a:pt x="6194" y="60088"/>
                  <a:pt x="6405" y="60266"/>
                  <a:pt x="6405" y="60450"/>
                </a:cubicBezTo>
                <a:cubicBezTo>
                  <a:pt x="6616" y="60450"/>
                  <a:pt x="6616" y="60450"/>
                  <a:pt x="6616" y="60450"/>
                </a:cubicBezTo>
                <a:cubicBezTo>
                  <a:pt x="7261" y="60988"/>
                  <a:pt x="7688" y="61344"/>
                  <a:pt x="8327" y="61705"/>
                </a:cubicBezTo>
                <a:cubicBezTo>
                  <a:pt x="8538" y="61883"/>
                  <a:pt x="8538" y="61883"/>
                  <a:pt x="8538" y="61883"/>
                </a:cubicBezTo>
                <a:cubicBezTo>
                  <a:pt x="8538" y="61883"/>
                  <a:pt x="8538" y="62061"/>
                  <a:pt x="8538" y="62061"/>
                </a:cubicBezTo>
                <a:cubicBezTo>
                  <a:pt x="8538" y="62244"/>
                  <a:pt x="8538" y="62244"/>
                  <a:pt x="8538" y="62244"/>
                </a:cubicBezTo>
                <a:cubicBezTo>
                  <a:pt x="8538" y="62422"/>
                  <a:pt x="8538" y="62422"/>
                  <a:pt x="8538" y="62600"/>
                </a:cubicBezTo>
                <a:cubicBezTo>
                  <a:pt x="8327" y="62961"/>
                  <a:pt x="8111" y="63138"/>
                  <a:pt x="8111" y="63500"/>
                </a:cubicBezTo>
                <a:cubicBezTo>
                  <a:pt x="8111" y="64394"/>
                  <a:pt x="8538" y="64933"/>
                  <a:pt x="8755" y="65650"/>
                </a:cubicBezTo>
                <a:cubicBezTo>
                  <a:pt x="8755" y="65827"/>
                  <a:pt x="8755" y="65827"/>
                  <a:pt x="8755" y="65827"/>
                </a:cubicBezTo>
                <a:cubicBezTo>
                  <a:pt x="8966" y="66188"/>
                  <a:pt x="9394" y="66727"/>
                  <a:pt x="9611" y="67083"/>
                </a:cubicBezTo>
                <a:cubicBezTo>
                  <a:pt x="9822" y="67622"/>
                  <a:pt x="10250" y="68338"/>
                  <a:pt x="10461" y="68877"/>
                </a:cubicBezTo>
                <a:cubicBezTo>
                  <a:pt x="10461" y="69055"/>
                  <a:pt x="10461" y="69238"/>
                  <a:pt x="10677" y="69416"/>
                </a:cubicBezTo>
                <a:cubicBezTo>
                  <a:pt x="10888" y="70316"/>
                  <a:pt x="11105" y="71033"/>
                  <a:pt x="11955" y="71927"/>
                </a:cubicBezTo>
                <a:cubicBezTo>
                  <a:pt x="12172" y="71927"/>
                  <a:pt x="12383" y="72105"/>
                  <a:pt x="12600" y="72288"/>
                </a:cubicBezTo>
                <a:cubicBezTo>
                  <a:pt x="13022" y="72644"/>
                  <a:pt x="13666" y="73183"/>
                  <a:pt x="13666" y="73544"/>
                </a:cubicBezTo>
                <a:cubicBezTo>
                  <a:pt x="13666" y="73900"/>
                  <a:pt x="13450" y="74083"/>
                  <a:pt x="13022" y="74616"/>
                </a:cubicBezTo>
                <a:cubicBezTo>
                  <a:pt x="12811" y="74616"/>
                  <a:pt x="12811" y="74800"/>
                  <a:pt x="12600" y="74800"/>
                </a:cubicBezTo>
                <a:cubicBezTo>
                  <a:pt x="11955" y="75516"/>
                  <a:pt x="11527" y="76772"/>
                  <a:pt x="11955" y="77666"/>
                </a:cubicBezTo>
                <a:cubicBezTo>
                  <a:pt x="11955" y="78027"/>
                  <a:pt x="12383" y="78383"/>
                  <a:pt x="12600" y="78566"/>
                </a:cubicBezTo>
                <a:cubicBezTo>
                  <a:pt x="12811" y="78566"/>
                  <a:pt x="12811" y="78744"/>
                  <a:pt x="12811" y="78744"/>
                </a:cubicBezTo>
                <a:cubicBezTo>
                  <a:pt x="13022" y="78922"/>
                  <a:pt x="13022" y="79283"/>
                  <a:pt x="13022" y="79461"/>
                </a:cubicBezTo>
                <a:cubicBezTo>
                  <a:pt x="12383" y="78566"/>
                  <a:pt x="11527" y="77666"/>
                  <a:pt x="10677" y="77666"/>
                </a:cubicBezTo>
                <a:cubicBezTo>
                  <a:pt x="9822" y="77488"/>
                  <a:pt x="9822" y="77488"/>
                  <a:pt x="9822" y="77488"/>
                </a:cubicBezTo>
                <a:cubicBezTo>
                  <a:pt x="10033" y="78205"/>
                  <a:pt x="10033" y="78205"/>
                  <a:pt x="10033" y="78205"/>
                </a:cubicBezTo>
                <a:cubicBezTo>
                  <a:pt x="11105" y="85738"/>
                  <a:pt x="12600" y="94711"/>
                  <a:pt x="14094" y="103500"/>
                </a:cubicBezTo>
                <a:cubicBezTo>
                  <a:pt x="14305" y="103677"/>
                  <a:pt x="14305" y="104033"/>
                  <a:pt x="14305" y="104216"/>
                </a:cubicBezTo>
                <a:cubicBezTo>
                  <a:pt x="14522" y="104933"/>
                  <a:pt x="14522" y="105650"/>
                  <a:pt x="14733" y="106366"/>
                </a:cubicBezTo>
                <a:cubicBezTo>
                  <a:pt x="14733" y="108338"/>
                  <a:pt x="15588" y="109055"/>
                  <a:pt x="16655" y="110494"/>
                </a:cubicBezTo>
                <a:cubicBezTo>
                  <a:pt x="17294" y="111033"/>
                  <a:pt x="17294" y="111033"/>
                  <a:pt x="17294" y="111033"/>
                </a:cubicBezTo>
                <a:cubicBezTo>
                  <a:pt x="17722" y="111572"/>
                  <a:pt x="18150" y="111927"/>
                  <a:pt x="18788" y="112288"/>
                </a:cubicBezTo>
                <a:cubicBezTo>
                  <a:pt x="19216" y="112644"/>
                  <a:pt x="19644" y="113005"/>
                  <a:pt x="20072" y="113544"/>
                </a:cubicBezTo>
                <a:cubicBezTo>
                  <a:pt x="20500" y="113900"/>
                  <a:pt x="20711" y="114261"/>
                  <a:pt x="21138" y="114616"/>
                </a:cubicBezTo>
                <a:cubicBezTo>
                  <a:pt x="22422" y="116055"/>
                  <a:pt x="23272" y="117127"/>
                  <a:pt x="25622" y="117127"/>
                </a:cubicBezTo>
                <a:cubicBezTo>
                  <a:pt x="26050" y="117127"/>
                  <a:pt x="26477" y="117127"/>
                  <a:pt x="26905" y="116950"/>
                </a:cubicBezTo>
                <a:cubicBezTo>
                  <a:pt x="27333" y="116950"/>
                  <a:pt x="27972" y="116772"/>
                  <a:pt x="28611" y="116772"/>
                </a:cubicBezTo>
                <a:cubicBezTo>
                  <a:pt x="29466" y="116594"/>
                  <a:pt x="30961" y="116233"/>
                  <a:pt x="31816" y="116233"/>
                </a:cubicBezTo>
                <a:cubicBezTo>
                  <a:pt x="32027" y="116233"/>
                  <a:pt x="32027" y="116233"/>
                  <a:pt x="32027" y="116233"/>
                </a:cubicBezTo>
                <a:cubicBezTo>
                  <a:pt x="32883" y="116233"/>
                  <a:pt x="33738" y="116772"/>
                  <a:pt x="34588" y="117311"/>
                </a:cubicBezTo>
                <a:cubicBezTo>
                  <a:pt x="35016" y="117666"/>
                  <a:pt x="35444" y="118027"/>
                  <a:pt x="36083" y="118205"/>
                </a:cubicBezTo>
                <a:cubicBezTo>
                  <a:pt x="36727" y="118383"/>
                  <a:pt x="37155" y="118566"/>
                  <a:pt x="37577" y="118566"/>
                </a:cubicBezTo>
                <a:cubicBezTo>
                  <a:pt x="38222" y="118566"/>
                  <a:pt x="38650" y="118383"/>
                  <a:pt x="39072" y="118027"/>
                </a:cubicBezTo>
                <a:cubicBezTo>
                  <a:pt x="39288" y="118027"/>
                  <a:pt x="39288" y="118027"/>
                  <a:pt x="39288" y="118027"/>
                </a:cubicBezTo>
                <a:cubicBezTo>
                  <a:pt x="39500" y="117850"/>
                  <a:pt x="39716" y="117850"/>
                  <a:pt x="39927" y="117666"/>
                </a:cubicBezTo>
                <a:cubicBezTo>
                  <a:pt x="40783" y="117311"/>
                  <a:pt x="41638" y="117127"/>
                  <a:pt x="42705" y="116950"/>
                </a:cubicBezTo>
                <a:cubicBezTo>
                  <a:pt x="42705" y="116950"/>
                  <a:pt x="42705" y="116950"/>
                  <a:pt x="42705" y="116950"/>
                </a:cubicBezTo>
                <a:cubicBezTo>
                  <a:pt x="43344" y="116772"/>
                  <a:pt x="43772" y="116594"/>
                  <a:pt x="44411" y="116411"/>
                </a:cubicBezTo>
                <a:cubicBezTo>
                  <a:pt x="45055" y="116233"/>
                  <a:pt x="45694" y="116055"/>
                  <a:pt x="46333" y="116055"/>
                </a:cubicBezTo>
                <a:cubicBezTo>
                  <a:pt x="46550" y="116055"/>
                  <a:pt x="46550" y="116055"/>
                  <a:pt x="46761" y="116233"/>
                </a:cubicBezTo>
                <a:cubicBezTo>
                  <a:pt x="47400" y="116411"/>
                  <a:pt x="47616" y="116950"/>
                  <a:pt x="47827" y="117850"/>
                </a:cubicBezTo>
                <a:cubicBezTo>
                  <a:pt x="48255" y="118566"/>
                  <a:pt x="48255" y="118566"/>
                  <a:pt x="48255" y="118566"/>
                </a:cubicBezTo>
                <a:cubicBezTo>
                  <a:pt x="48255" y="118922"/>
                  <a:pt x="48472" y="119105"/>
                  <a:pt x="48472" y="119461"/>
                </a:cubicBezTo>
                <a:cubicBezTo>
                  <a:pt x="48683" y="120000"/>
                  <a:pt x="48683" y="120000"/>
                  <a:pt x="48683" y="120000"/>
                </a:cubicBezTo>
                <a:cubicBezTo>
                  <a:pt x="49322" y="119822"/>
                  <a:pt x="49322" y="119822"/>
                  <a:pt x="49322" y="119822"/>
                </a:cubicBezTo>
                <a:cubicBezTo>
                  <a:pt x="49966" y="119822"/>
                  <a:pt x="50816" y="119638"/>
                  <a:pt x="51461" y="119638"/>
                </a:cubicBezTo>
                <a:cubicBezTo>
                  <a:pt x="52527" y="119461"/>
                  <a:pt x="53805" y="119283"/>
                  <a:pt x="54877" y="119105"/>
                </a:cubicBezTo>
                <a:cubicBezTo>
                  <a:pt x="55516" y="118922"/>
                  <a:pt x="55944" y="118744"/>
                  <a:pt x="56372" y="118566"/>
                </a:cubicBezTo>
                <a:cubicBezTo>
                  <a:pt x="57011" y="118383"/>
                  <a:pt x="57438" y="118205"/>
                  <a:pt x="57866" y="118027"/>
                </a:cubicBezTo>
                <a:cubicBezTo>
                  <a:pt x="58077" y="118027"/>
                  <a:pt x="58505" y="117850"/>
                  <a:pt x="58716" y="117850"/>
                </a:cubicBezTo>
                <a:cubicBezTo>
                  <a:pt x="59572" y="117666"/>
                  <a:pt x="60211" y="117488"/>
                  <a:pt x="61066" y="117488"/>
                </a:cubicBezTo>
                <a:cubicBezTo>
                  <a:pt x="62133" y="117488"/>
                  <a:pt x="63205" y="117127"/>
                  <a:pt x="64272" y="116772"/>
                </a:cubicBezTo>
                <a:cubicBezTo>
                  <a:pt x="64483" y="116594"/>
                  <a:pt x="64483" y="116594"/>
                  <a:pt x="64483" y="116594"/>
                </a:cubicBezTo>
                <a:cubicBezTo>
                  <a:pt x="65338" y="116233"/>
                  <a:pt x="66194" y="115872"/>
                  <a:pt x="66616" y="114800"/>
                </a:cubicBezTo>
                <a:cubicBezTo>
                  <a:pt x="66616" y="114800"/>
                  <a:pt x="66616" y="114616"/>
                  <a:pt x="66833" y="114438"/>
                </a:cubicBezTo>
                <a:cubicBezTo>
                  <a:pt x="66833" y="114261"/>
                  <a:pt x="66833" y="114083"/>
                  <a:pt x="67044" y="113900"/>
                </a:cubicBezTo>
                <a:cubicBezTo>
                  <a:pt x="67472" y="113544"/>
                  <a:pt x="67688" y="113361"/>
                  <a:pt x="68111" y="113183"/>
                </a:cubicBezTo>
                <a:cubicBezTo>
                  <a:pt x="68755" y="113183"/>
                  <a:pt x="69394" y="112827"/>
                  <a:pt x="69822" y="112288"/>
                </a:cubicBezTo>
                <a:cubicBezTo>
                  <a:pt x="70033" y="111750"/>
                  <a:pt x="70033" y="111388"/>
                  <a:pt x="70250" y="111033"/>
                </a:cubicBezTo>
                <a:cubicBezTo>
                  <a:pt x="70250" y="110672"/>
                  <a:pt x="70250" y="110316"/>
                  <a:pt x="70461" y="109955"/>
                </a:cubicBezTo>
                <a:cubicBezTo>
                  <a:pt x="70888" y="109238"/>
                  <a:pt x="71105" y="108522"/>
                  <a:pt x="71105" y="107444"/>
                </a:cubicBezTo>
                <a:cubicBezTo>
                  <a:pt x="71105" y="106905"/>
                  <a:pt x="71105" y="106366"/>
                  <a:pt x="70888" y="106011"/>
                </a:cubicBezTo>
                <a:cubicBezTo>
                  <a:pt x="70888" y="105650"/>
                  <a:pt x="70888" y="105288"/>
                  <a:pt x="70677" y="104933"/>
                </a:cubicBezTo>
                <a:cubicBezTo>
                  <a:pt x="70677" y="104394"/>
                  <a:pt x="70888" y="103855"/>
                  <a:pt x="71105" y="103138"/>
                </a:cubicBezTo>
                <a:cubicBezTo>
                  <a:pt x="71316" y="102961"/>
                  <a:pt x="71316" y="102422"/>
                  <a:pt x="71527" y="102061"/>
                </a:cubicBezTo>
                <a:cubicBezTo>
                  <a:pt x="71527" y="101705"/>
                  <a:pt x="71527" y="101344"/>
                  <a:pt x="71527" y="100805"/>
                </a:cubicBezTo>
                <a:cubicBezTo>
                  <a:pt x="71316" y="100450"/>
                  <a:pt x="71316" y="100088"/>
                  <a:pt x="71527" y="99733"/>
                </a:cubicBezTo>
                <a:cubicBezTo>
                  <a:pt x="71527" y="99372"/>
                  <a:pt x="71744" y="99194"/>
                  <a:pt x="71955" y="99011"/>
                </a:cubicBezTo>
                <a:cubicBezTo>
                  <a:pt x="72172" y="98655"/>
                  <a:pt x="72172" y="98294"/>
                  <a:pt x="72383" y="97938"/>
                </a:cubicBezTo>
                <a:cubicBezTo>
                  <a:pt x="72383" y="97755"/>
                  <a:pt x="72600" y="97577"/>
                  <a:pt x="72600" y="97400"/>
                </a:cubicBezTo>
                <a:cubicBezTo>
                  <a:pt x="72600" y="97222"/>
                  <a:pt x="72811" y="96322"/>
                  <a:pt x="73022" y="96322"/>
                </a:cubicBezTo>
                <a:cubicBezTo>
                  <a:pt x="73238" y="96322"/>
                  <a:pt x="73450" y="96500"/>
                  <a:pt x="73877" y="96500"/>
                </a:cubicBezTo>
                <a:cubicBezTo>
                  <a:pt x="74305" y="96861"/>
                  <a:pt x="74305" y="96861"/>
                  <a:pt x="74305" y="96861"/>
                </a:cubicBezTo>
                <a:cubicBezTo>
                  <a:pt x="74733" y="96500"/>
                  <a:pt x="74733" y="96500"/>
                  <a:pt x="74733" y="96500"/>
                </a:cubicBezTo>
                <a:cubicBezTo>
                  <a:pt x="74944" y="96144"/>
                  <a:pt x="75161" y="95966"/>
                  <a:pt x="75588" y="95783"/>
                </a:cubicBezTo>
                <a:cubicBezTo>
                  <a:pt x="75800" y="95427"/>
                  <a:pt x="76227" y="95066"/>
                  <a:pt x="76438" y="94711"/>
                </a:cubicBezTo>
                <a:cubicBezTo>
                  <a:pt x="77083" y="93988"/>
                  <a:pt x="76866" y="93272"/>
                  <a:pt x="76655" y="92733"/>
                </a:cubicBezTo>
                <a:cubicBezTo>
                  <a:pt x="76438" y="92200"/>
                  <a:pt x="76227" y="91661"/>
                  <a:pt x="76655" y="91300"/>
                </a:cubicBezTo>
                <a:cubicBezTo>
                  <a:pt x="77083" y="90761"/>
                  <a:pt x="80283" y="89505"/>
                  <a:pt x="80927" y="89505"/>
                </a:cubicBezTo>
                <a:cubicBezTo>
                  <a:pt x="81138" y="89505"/>
                  <a:pt x="81138" y="89505"/>
                  <a:pt x="81350" y="89505"/>
                </a:cubicBezTo>
                <a:cubicBezTo>
                  <a:pt x="81566" y="89505"/>
                  <a:pt x="81777" y="89505"/>
                  <a:pt x="81994" y="89683"/>
                </a:cubicBezTo>
                <a:cubicBezTo>
                  <a:pt x="81994" y="89683"/>
                  <a:pt x="82205" y="89683"/>
                  <a:pt x="82422" y="89683"/>
                </a:cubicBezTo>
                <a:cubicBezTo>
                  <a:pt x="82633" y="89683"/>
                  <a:pt x="82844" y="89683"/>
                  <a:pt x="83061" y="89505"/>
                </a:cubicBezTo>
                <a:cubicBezTo>
                  <a:pt x="83272" y="89505"/>
                  <a:pt x="83488" y="89327"/>
                  <a:pt x="84127" y="88788"/>
                </a:cubicBezTo>
                <a:cubicBezTo>
                  <a:pt x="84338" y="88611"/>
                  <a:pt x="84555" y="88427"/>
                  <a:pt x="84766" y="88427"/>
                </a:cubicBezTo>
                <a:cubicBezTo>
                  <a:pt x="85838" y="87711"/>
                  <a:pt x="86905" y="87172"/>
                  <a:pt x="87972" y="86816"/>
                </a:cubicBezTo>
                <a:cubicBezTo>
                  <a:pt x="88400" y="86816"/>
                  <a:pt x="88400" y="86816"/>
                  <a:pt x="88400" y="86816"/>
                </a:cubicBezTo>
                <a:cubicBezTo>
                  <a:pt x="88400" y="86455"/>
                  <a:pt x="88400" y="86455"/>
                  <a:pt x="88400" y="86455"/>
                </a:cubicBezTo>
                <a:cubicBezTo>
                  <a:pt x="88400" y="86455"/>
                  <a:pt x="88400" y="86277"/>
                  <a:pt x="88400" y="86277"/>
                </a:cubicBezTo>
                <a:cubicBezTo>
                  <a:pt x="88400" y="86277"/>
                  <a:pt x="88611" y="86277"/>
                  <a:pt x="88611" y="86277"/>
                </a:cubicBezTo>
                <a:cubicBezTo>
                  <a:pt x="88827" y="86277"/>
                  <a:pt x="89038" y="86277"/>
                  <a:pt x="89038" y="86455"/>
                </a:cubicBezTo>
                <a:cubicBezTo>
                  <a:pt x="89250" y="86455"/>
                  <a:pt x="89466" y="86455"/>
                  <a:pt x="89677" y="86455"/>
                </a:cubicBezTo>
                <a:cubicBezTo>
                  <a:pt x="90533" y="86455"/>
                  <a:pt x="91388" y="86277"/>
                  <a:pt x="92027" y="86100"/>
                </a:cubicBezTo>
                <a:cubicBezTo>
                  <a:pt x="93094" y="85738"/>
                  <a:pt x="93522" y="85022"/>
                  <a:pt x="93950" y="84483"/>
                </a:cubicBezTo>
                <a:cubicBezTo>
                  <a:pt x="94161" y="84305"/>
                  <a:pt x="94161" y="84305"/>
                  <a:pt x="94161" y="84305"/>
                </a:cubicBezTo>
                <a:cubicBezTo>
                  <a:pt x="94161" y="84127"/>
                  <a:pt x="94161" y="84127"/>
                  <a:pt x="94377" y="83944"/>
                </a:cubicBezTo>
                <a:cubicBezTo>
                  <a:pt x="94377" y="83766"/>
                  <a:pt x="94588" y="83588"/>
                  <a:pt x="94805" y="83405"/>
                </a:cubicBezTo>
                <a:cubicBezTo>
                  <a:pt x="94805" y="83227"/>
                  <a:pt x="94805" y="83227"/>
                  <a:pt x="94805" y="83227"/>
                </a:cubicBezTo>
                <a:cubicBezTo>
                  <a:pt x="95016" y="83050"/>
                  <a:pt x="95016" y="82872"/>
                  <a:pt x="95016" y="82688"/>
                </a:cubicBezTo>
                <a:cubicBezTo>
                  <a:pt x="95233" y="82688"/>
                  <a:pt x="95233" y="82511"/>
                  <a:pt x="95444" y="82333"/>
                </a:cubicBezTo>
                <a:cubicBezTo>
                  <a:pt x="95444" y="82333"/>
                  <a:pt x="95444" y="82150"/>
                  <a:pt x="95661" y="81972"/>
                </a:cubicBezTo>
                <a:cubicBezTo>
                  <a:pt x="95661" y="81972"/>
                  <a:pt x="95661" y="81972"/>
                  <a:pt x="95872" y="81794"/>
                </a:cubicBezTo>
                <a:cubicBezTo>
                  <a:pt x="95872" y="81794"/>
                  <a:pt x="96083" y="81616"/>
                  <a:pt x="96083" y="81433"/>
                </a:cubicBezTo>
                <a:cubicBezTo>
                  <a:pt x="96511" y="81077"/>
                  <a:pt x="96511" y="80538"/>
                  <a:pt x="96300" y="79822"/>
                </a:cubicBezTo>
                <a:cubicBezTo>
                  <a:pt x="96300" y="79283"/>
                  <a:pt x="95872" y="78744"/>
                  <a:pt x="95233" y="78205"/>
                </a:cubicBezTo>
                <a:cubicBezTo>
                  <a:pt x="94377" y="77127"/>
                  <a:pt x="92883" y="76594"/>
                  <a:pt x="91172" y="76594"/>
                </a:cubicBezTo>
                <a:cubicBezTo>
                  <a:pt x="88827" y="76594"/>
                  <a:pt x="86050" y="77666"/>
                  <a:pt x="84766" y="78383"/>
                </a:cubicBezTo>
                <a:cubicBezTo>
                  <a:pt x="81138" y="80000"/>
                  <a:pt x="78361" y="82511"/>
                  <a:pt x="76227" y="84483"/>
                </a:cubicBezTo>
                <a:cubicBezTo>
                  <a:pt x="74094" y="86455"/>
                  <a:pt x="72383" y="88427"/>
                  <a:pt x="71105" y="90405"/>
                </a:cubicBezTo>
                <a:cubicBezTo>
                  <a:pt x="70888" y="90761"/>
                  <a:pt x="70888" y="90761"/>
                  <a:pt x="70888" y="90761"/>
                </a:cubicBezTo>
                <a:cubicBezTo>
                  <a:pt x="70461" y="91477"/>
                  <a:pt x="69822" y="92377"/>
                  <a:pt x="69611" y="93272"/>
                </a:cubicBezTo>
                <a:cubicBezTo>
                  <a:pt x="69183" y="94527"/>
                  <a:pt x="68755" y="95605"/>
                  <a:pt x="68111" y="96861"/>
                </a:cubicBezTo>
                <a:cubicBezTo>
                  <a:pt x="67688" y="97400"/>
                  <a:pt x="67472" y="97938"/>
                  <a:pt x="67261" y="98477"/>
                </a:cubicBezTo>
                <a:cubicBezTo>
                  <a:pt x="67044" y="99372"/>
                  <a:pt x="66616" y="100088"/>
                  <a:pt x="65977" y="100805"/>
                </a:cubicBezTo>
                <a:cubicBezTo>
                  <a:pt x="65977" y="100805"/>
                  <a:pt x="65977" y="100805"/>
                  <a:pt x="65977" y="100805"/>
                </a:cubicBezTo>
                <a:cubicBezTo>
                  <a:pt x="65766" y="100988"/>
                  <a:pt x="65550" y="101344"/>
                  <a:pt x="65338" y="101344"/>
                </a:cubicBezTo>
                <a:cubicBezTo>
                  <a:pt x="65338" y="101522"/>
                  <a:pt x="65122" y="101522"/>
                  <a:pt x="65122" y="101522"/>
                </a:cubicBezTo>
                <a:cubicBezTo>
                  <a:pt x="64700" y="101705"/>
                  <a:pt x="64483" y="101705"/>
                  <a:pt x="64272" y="101883"/>
                </a:cubicBezTo>
                <a:cubicBezTo>
                  <a:pt x="64272" y="101883"/>
                  <a:pt x="64272" y="101883"/>
                  <a:pt x="64483" y="101705"/>
                </a:cubicBezTo>
                <a:cubicBezTo>
                  <a:pt x="64483" y="101705"/>
                  <a:pt x="64483" y="101522"/>
                  <a:pt x="64700" y="101522"/>
                </a:cubicBezTo>
                <a:cubicBezTo>
                  <a:pt x="64700" y="101344"/>
                  <a:pt x="64700" y="101166"/>
                  <a:pt x="64911" y="101166"/>
                </a:cubicBezTo>
                <a:cubicBezTo>
                  <a:pt x="65122" y="100988"/>
                  <a:pt x="65766" y="100805"/>
                  <a:pt x="65766" y="100088"/>
                </a:cubicBezTo>
                <a:cubicBezTo>
                  <a:pt x="65766" y="99911"/>
                  <a:pt x="65766" y="99733"/>
                  <a:pt x="65766" y="99372"/>
                </a:cubicBezTo>
                <a:cubicBezTo>
                  <a:pt x="65766" y="99194"/>
                  <a:pt x="65766" y="98833"/>
                  <a:pt x="65766" y="98655"/>
                </a:cubicBezTo>
                <a:cubicBezTo>
                  <a:pt x="65766" y="98477"/>
                  <a:pt x="65977" y="98294"/>
                  <a:pt x="65977" y="98116"/>
                </a:cubicBezTo>
                <a:cubicBezTo>
                  <a:pt x="66194" y="97755"/>
                  <a:pt x="66194" y="97400"/>
                  <a:pt x="66405" y="97038"/>
                </a:cubicBezTo>
                <a:cubicBezTo>
                  <a:pt x="66616" y="96861"/>
                  <a:pt x="66616" y="96683"/>
                  <a:pt x="66616" y="96683"/>
                </a:cubicBezTo>
                <a:cubicBezTo>
                  <a:pt x="66833" y="96500"/>
                  <a:pt x="66833" y="96322"/>
                  <a:pt x="67044" y="96144"/>
                </a:cubicBezTo>
                <a:cubicBezTo>
                  <a:pt x="67044" y="96144"/>
                  <a:pt x="67044" y="96144"/>
                  <a:pt x="67044" y="96144"/>
                </a:cubicBezTo>
                <a:cubicBezTo>
                  <a:pt x="67261" y="96144"/>
                  <a:pt x="67472" y="95966"/>
                  <a:pt x="67472" y="95966"/>
                </a:cubicBezTo>
                <a:cubicBezTo>
                  <a:pt x="67688" y="95783"/>
                  <a:pt x="67688" y="95605"/>
                  <a:pt x="67900" y="95427"/>
                </a:cubicBezTo>
                <a:cubicBezTo>
                  <a:pt x="67900" y="95427"/>
                  <a:pt x="67900" y="95427"/>
                  <a:pt x="67900" y="95427"/>
                </a:cubicBezTo>
                <a:cubicBezTo>
                  <a:pt x="68327" y="94527"/>
                  <a:pt x="68327" y="93811"/>
                  <a:pt x="68538" y="93094"/>
                </a:cubicBezTo>
                <a:cubicBezTo>
                  <a:pt x="68538" y="92733"/>
                  <a:pt x="68538" y="92200"/>
                  <a:pt x="68755" y="91838"/>
                </a:cubicBezTo>
                <a:cubicBezTo>
                  <a:pt x="68755" y="91477"/>
                  <a:pt x="68966" y="91300"/>
                  <a:pt x="69183" y="90944"/>
                </a:cubicBezTo>
                <a:cubicBezTo>
                  <a:pt x="69394" y="90944"/>
                  <a:pt x="69394" y="90761"/>
                  <a:pt x="69394" y="90583"/>
                </a:cubicBezTo>
                <a:cubicBezTo>
                  <a:pt x="70033" y="90044"/>
                  <a:pt x="70033" y="89150"/>
                  <a:pt x="70033" y="88427"/>
                </a:cubicBezTo>
                <a:cubicBezTo>
                  <a:pt x="70033" y="88072"/>
                  <a:pt x="70033" y="87711"/>
                  <a:pt x="70250" y="87172"/>
                </a:cubicBezTo>
                <a:cubicBezTo>
                  <a:pt x="70677" y="85916"/>
                  <a:pt x="71527" y="84844"/>
                  <a:pt x="72383" y="83944"/>
                </a:cubicBezTo>
                <a:cubicBezTo>
                  <a:pt x="72600" y="83588"/>
                  <a:pt x="73022" y="83227"/>
                  <a:pt x="73450" y="82872"/>
                </a:cubicBezTo>
                <a:cubicBezTo>
                  <a:pt x="73877" y="82511"/>
                  <a:pt x="74305" y="82150"/>
                  <a:pt x="74733" y="81972"/>
                </a:cubicBezTo>
                <a:cubicBezTo>
                  <a:pt x="75161" y="81616"/>
                  <a:pt x="75588" y="81255"/>
                  <a:pt x="76016" y="81077"/>
                </a:cubicBezTo>
                <a:cubicBezTo>
                  <a:pt x="76227" y="80894"/>
                  <a:pt x="76438" y="80716"/>
                  <a:pt x="76866" y="80538"/>
                </a:cubicBezTo>
                <a:cubicBezTo>
                  <a:pt x="77083" y="80538"/>
                  <a:pt x="77722" y="80177"/>
                  <a:pt x="77933" y="79638"/>
                </a:cubicBezTo>
                <a:cubicBezTo>
                  <a:pt x="77933" y="79461"/>
                  <a:pt x="77933" y="79283"/>
                  <a:pt x="77933" y="79105"/>
                </a:cubicBezTo>
                <a:cubicBezTo>
                  <a:pt x="77933" y="79105"/>
                  <a:pt x="77933" y="79105"/>
                  <a:pt x="77933" y="78922"/>
                </a:cubicBezTo>
                <a:cubicBezTo>
                  <a:pt x="77933" y="78744"/>
                  <a:pt x="77933" y="78383"/>
                  <a:pt x="77933" y="78027"/>
                </a:cubicBezTo>
                <a:cubicBezTo>
                  <a:pt x="77933" y="77666"/>
                  <a:pt x="77933" y="77311"/>
                  <a:pt x="77933" y="76950"/>
                </a:cubicBezTo>
                <a:cubicBezTo>
                  <a:pt x="77933" y="76411"/>
                  <a:pt x="77933" y="75872"/>
                  <a:pt x="78150" y="75338"/>
                </a:cubicBezTo>
                <a:cubicBezTo>
                  <a:pt x="78361" y="74616"/>
                  <a:pt x="78788" y="74083"/>
                  <a:pt x="79433" y="73722"/>
                </a:cubicBezTo>
                <a:cubicBezTo>
                  <a:pt x="79644" y="73544"/>
                  <a:pt x="79644" y="73544"/>
                  <a:pt x="79644" y="73544"/>
                </a:cubicBezTo>
                <a:cubicBezTo>
                  <a:pt x="79644" y="73361"/>
                  <a:pt x="79855" y="73183"/>
                  <a:pt x="80072" y="73183"/>
                </a:cubicBezTo>
                <a:cubicBezTo>
                  <a:pt x="80500" y="73005"/>
                  <a:pt x="80927" y="73005"/>
                  <a:pt x="81350" y="72827"/>
                </a:cubicBezTo>
                <a:cubicBezTo>
                  <a:pt x="81777" y="72466"/>
                  <a:pt x="82205" y="72288"/>
                  <a:pt x="82844" y="71927"/>
                </a:cubicBezTo>
                <a:cubicBezTo>
                  <a:pt x="83061" y="71750"/>
                  <a:pt x="83061" y="71750"/>
                  <a:pt x="83061" y="71750"/>
                </a:cubicBezTo>
                <a:cubicBezTo>
                  <a:pt x="83488" y="71572"/>
                  <a:pt x="83916" y="71388"/>
                  <a:pt x="84338" y="71211"/>
                </a:cubicBezTo>
                <a:cubicBezTo>
                  <a:pt x="84555" y="70850"/>
                  <a:pt x="84555" y="70850"/>
                  <a:pt x="84766" y="70850"/>
                </a:cubicBezTo>
                <a:cubicBezTo>
                  <a:pt x="85622" y="70672"/>
                  <a:pt x="86477" y="70494"/>
                  <a:pt x="87333" y="70316"/>
                </a:cubicBezTo>
                <a:cubicBezTo>
                  <a:pt x="87544" y="70133"/>
                  <a:pt x="87755" y="70133"/>
                  <a:pt x="87972" y="69955"/>
                </a:cubicBezTo>
                <a:cubicBezTo>
                  <a:pt x="88183" y="69955"/>
                  <a:pt x="88183" y="69955"/>
                  <a:pt x="88400" y="69777"/>
                </a:cubicBezTo>
                <a:cubicBezTo>
                  <a:pt x="88611" y="69777"/>
                  <a:pt x="88611" y="69777"/>
                  <a:pt x="88827" y="69594"/>
                </a:cubicBezTo>
                <a:cubicBezTo>
                  <a:pt x="89038" y="69594"/>
                  <a:pt x="89250" y="69594"/>
                  <a:pt x="89250" y="69416"/>
                </a:cubicBezTo>
                <a:cubicBezTo>
                  <a:pt x="89466" y="69416"/>
                  <a:pt x="89677" y="69416"/>
                  <a:pt x="89894" y="69416"/>
                </a:cubicBezTo>
                <a:cubicBezTo>
                  <a:pt x="90105" y="69416"/>
                  <a:pt x="90105" y="69416"/>
                  <a:pt x="90105" y="69416"/>
                </a:cubicBezTo>
                <a:cubicBezTo>
                  <a:pt x="90322" y="69238"/>
                  <a:pt x="90533" y="69238"/>
                  <a:pt x="90961" y="69238"/>
                </a:cubicBezTo>
                <a:cubicBezTo>
                  <a:pt x="91388" y="69055"/>
                  <a:pt x="91600" y="68877"/>
                  <a:pt x="92027" y="68700"/>
                </a:cubicBezTo>
                <a:cubicBezTo>
                  <a:pt x="92027" y="68700"/>
                  <a:pt x="92244" y="68700"/>
                  <a:pt x="92244" y="68522"/>
                </a:cubicBezTo>
                <a:cubicBezTo>
                  <a:pt x="92455" y="68522"/>
                  <a:pt x="92666" y="68700"/>
                  <a:pt x="92883" y="68700"/>
                </a:cubicBezTo>
                <a:cubicBezTo>
                  <a:pt x="92883" y="68700"/>
                  <a:pt x="93094" y="68700"/>
                  <a:pt x="93094" y="68700"/>
                </a:cubicBezTo>
                <a:cubicBezTo>
                  <a:pt x="93738" y="68700"/>
                  <a:pt x="94377" y="68338"/>
                  <a:pt x="94805" y="68161"/>
                </a:cubicBezTo>
                <a:cubicBezTo>
                  <a:pt x="95016" y="68161"/>
                  <a:pt x="95444" y="67983"/>
                  <a:pt x="95872" y="67622"/>
                </a:cubicBezTo>
                <a:cubicBezTo>
                  <a:pt x="95872" y="67622"/>
                  <a:pt x="96083" y="67444"/>
                  <a:pt x="96083" y="67444"/>
                </a:cubicBezTo>
                <a:cubicBezTo>
                  <a:pt x="96083" y="67444"/>
                  <a:pt x="96083" y="67266"/>
                  <a:pt x="96300" y="67266"/>
                </a:cubicBezTo>
                <a:cubicBezTo>
                  <a:pt x="96300" y="67266"/>
                  <a:pt x="96300" y="67266"/>
                  <a:pt x="96511" y="67266"/>
                </a:cubicBezTo>
                <a:cubicBezTo>
                  <a:pt x="96727" y="67266"/>
                  <a:pt x="96727" y="67266"/>
                  <a:pt x="96938" y="67266"/>
                </a:cubicBezTo>
                <a:cubicBezTo>
                  <a:pt x="97155" y="67083"/>
                  <a:pt x="97155" y="67083"/>
                  <a:pt x="97366" y="67083"/>
                </a:cubicBezTo>
                <a:cubicBezTo>
                  <a:pt x="97577" y="66905"/>
                  <a:pt x="97794" y="66905"/>
                  <a:pt x="98005" y="66905"/>
                </a:cubicBezTo>
                <a:cubicBezTo>
                  <a:pt x="98222" y="66727"/>
                  <a:pt x="98433" y="66727"/>
                  <a:pt x="98861" y="66544"/>
                </a:cubicBezTo>
                <a:cubicBezTo>
                  <a:pt x="98861" y="66544"/>
                  <a:pt x="99072" y="66544"/>
                  <a:pt x="99072" y="66366"/>
                </a:cubicBezTo>
                <a:cubicBezTo>
                  <a:pt x="99288" y="66366"/>
                  <a:pt x="99288" y="66366"/>
                  <a:pt x="99500" y="66366"/>
                </a:cubicBezTo>
                <a:cubicBezTo>
                  <a:pt x="99716" y="66366"/>
                  <a:pt x="99927" y="66188"/>
                  <a:pt x="100144" y="66188"/>
                </a:cubicBezTo>
                <a:cubicBezTo>
                  <a:pt x="100144" y="66188"/>
                  <a:pt x="100355" y="66011"/>
                  <a:pt x="100566" y="66011"/>
                </a:cubicBezTo>
                <a:cubicBezTo>
                  <a:pt x="100783" y="66011"/>
                  <a:pt x="100783" y="66011"/>
                  <a:pt x="100783" y="66011"/>
                </a:cubicBezTo>
                <a:cubicBezTo>
                  <a:pt x="100994" y="65827"/>
                  <a:pt x="101211" y="65827"/>
                  <a:pt x="101422" y="65650"/>
                </a:cubicBezTo>
                <a:cubicBezTo>
                  <a:pt x="101638" y="65650"/>
                  <a:pt x="101638" y="65472"/>
                  <a:pt x="101850" y="65472"/>
                </a:cubicBezTo>
                <a:cubicBezTo>
                  <a:pt x="101850" y="65472"/>
                  <a:pt x="101850" y="65472"/>
                  <a:pt x="101850" y="65472"/>
                </a:cubicBezTo>
                <a:cubicBezTo>
                  <a:pt x="102066" y="65472"/>
                  <a:pt x="102277" y="65472"/>
                  <a:pt x="102488" y="65650"/>
                </a:cubicBezTo>
                <a:cubicBezTo>
                  <a:pt x="102705" y="65650"/>
                  <a:pt x="102916" y="65650"/>
                  <a:pt x="103344" y="65650"/>
                </a:cubicBezTo>
                <a:cubicBezTo>
                  <a:pt x="103561" y="65650"/>
                  <a:pt x="103772" y="65650"/>
                  <a:pt x="103772" y="65650"/>
                </a:cubicBezTo>
                <a:cubicBezTo>
                  <a:pt x="104411" y="65472"/>
                  <a:pt x="104838" y="65111"/>
                  <a:pt x="105055" y="64755"/>
                </a:cubicBezTo>
                <a:cubicBezTo>
                  <a:pt x="105266" y="64755"/>
                  <a:pt x="105266" y="64755"/>
                  <a:pt x="105266" y="64755"/>
                </a:cubicBezTo>
                <a:cubicBezTo>
                  <a:pt x="105694" y="64394"/>
                  <a:pt x="106122" y="64033"/>
                  <a:pt x="106550" y="63855"/>
                </a:cubicBezTo>
                <a:cubicBezTo>
                  <a:pt x="106550" y="63855"/>
                  <a:pt x="106761" y="63855"/>
                  <a:pt x="106977" y="63677"/>
                </a:cubicBezTo>
                <a:cubicBezTo>
                  <a:pt x="107188" y="63677"/>
                  <a:pt x="107400" y="63677"/>
                  <a:pt x="107616" y="63500"/>
                </a:cubicBezTo>
                <a:cubicBezTo>
                  <a:pt x="107827" y="63316"/>
                  <a:pt x="108044" y="63138"/>
                  <a:pt x="108255" y="62961"/>
                </a:cubicBezTo>
                <a:cubicBezTo>
                  <a:pt x="108472" y="62777"/>
                  <a:pt x="108894" y="62600"/>
                  <a:pt x="109111" y="62600"/>
                </a:cubicBezTo>
                <a:cubicBezTo>
                  <a:pt x="109322" y="62422"/>
                  <a:pt x="109538" y="62422"/>
                  <a:pt x="109750" y="62422"/>
                </a:cubicBezTo>
                <a:cubicBezTo>
                  <a:pt x="110177" y="62422"/>
                  <a:pt x="110388" y="62422"/>
                  <a:pt x="110816" y="62422"/>
                </a:cubicBezTo>
                <a:cubicBezTo>
                  <a:pt x="111672" y="62061"/>
                  <a:pt x="111672" y="61522"/>
                  <a:pt x="111888" y="61166"/>
                </a:cubicBezTo>
                <a:cubicBezTo>
                  <a:pt x="111888" y="61166"/>
                  <a:pt x="111888" y="60805"/>
                  <a:pt x="111888" y="60627"/>
                </a:cubicBezTo>
                <a:cubicBezTo>
                  <a:pt x="111888" y="60450"/>
                  <a:pt x="111888" y="60266"/>
                  <a:pt x="111888" y="60088"/>
                </a:cubicBezTo>
                <a:cubicBezTo>
                  <a:pt x="112100" y="59550"/>
                  <a:pt x="112311" y="59011"/>
                  <a:pt x="112527" y="58477"/>
                </a:cubicBezTo>
                <a:cubicBezTo>
                  <a:pt x="112738" y="57938"/>
                  <a:pt x="112955" y="57577"/>
                  <a:pt x="113166" y="57038"/>
                </a:cubicBezTo>
                <a:cubicBezTo>
                  <a:pt x="113383" y="56500"/>
                  <a:pt x="113594" y="56144"/>
                  <a:pt x="113594" y="55783"/>
                </a:cubicBezTo>
                <a:cubicBezTo>
                  <a:pt x="113594" y="55427"/>
                  <a:pt x="113594" y="55427"/>
                  <a:pt x="113594" y="55427"/>
                </a:cubicBezTo>
                <a:cubicBezTo>
                  <a:pt x="113805" y="55244"/>
                  <a:pt x="113805" y="55066"/>
                  <a:pt x="113805" y="54888"/>
                </a:cubicBezTo>
                <a:cubicBezTo>
                  <a:pt x="114022" y="54711"/>
                  <a:pt x="114022" y="54527"/>
                  <a:pt x="114022" y="54350"/>
                </a:cubicBezTo>
                <a:cubicBezTo>
                  <a:pt x="114233" y="53988"/>
                  <a:pt x="114233" y="53811"/>
                  <a:pt x="114233" y="53455"/>
                </a:cubicBezTo>
                <a:cubicBezTo>
                  <a:pt x="114233" y="53272"/>
                  <a:pt x="114450" y="53094"/>
                  <a:pt x="114450" y="52916"/>
                </a:cubicBezTo>
                <a:cubicBezTo>
                  <a:pt x="114450" y="52916"/>
                  <a:pt x="114450" y="52733"/>
                  <a:pt x="114450" y="52555"/>
                </a:cubicBezTo>
                <a:cubicBezTo>
                  <a:pt x="114450" y="52200"/>
                  <a:pt x="114661" y="52016"/>
                  <a:pt x="114877" y="51838"/>
                </a:cubicBezTo>
                <a:cubicBezTo>
                  <a:pt x="115088" y="51661"/>
                  <a:pt x="115300" y="51477"/>
                  <a:pt x="115516" y="51477"/>
                </a:cubicBezTo>
                <a:cubicBezTo>
                  <a:pt x="116155" y="51300"/>
                  <a:pt x="116372" y="50761"/>
                  <a:pt x="116794" y="50405"/>
                </a:cubicBezTo>
                <a:cubicBezTo>
                  <a:pt x="116794" y="50405"/>
                  <a:pt x="116794" y="50222"/>
                  <a:pt x="116794" y="50222"/>
                </a:cubicBezTo>
                <a:cubicBezTo>
                  <a:pt x="117222" y="49683"/>
                  <a:pt x="117650" y="49150"/>
                  <a:pt x="118077" y="48788"/>
                </a:cubicBezTo>
                <a:cubicBezTo>
                  <a:pt x="118505" y="48427"/>
                  <a:pt x="118933" y="48250"/>
                  <a:pt x="119361" y="47894"/>
                </a:cubicBezTo>
                <a:cubicBezTo>
                  <a:pt x="120000" y="47711"/>
                  <a:pt x="120000" y="47711"/>
                  <a:pt x="120000" y="47711"/>
                </a:cubicBezTo>
                <a:lnTo>
                  <a:pt x="117650" y="44127"/>
                </a:ln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1" name="Shape 291"/>
          <p:cNvSpPr/>
          <p:nvPr/>
        </p:nvSpPr>
        <p:spPr>
          <a:xfrm>
            <a:off x="7446901" y="2178228"/>
            <a:ext cx="31200" cy="40000"/>
          </a:xfrm>
          <a:custGeom>
            <a:avLst/>
            <a:gdLst/>
            <a:ahLst/>
            <a:cxnLst/>
            <a:rect l="0" t="0" r="0" b="0"/>
            <a:pathLst>
              <a:path w="120000" h="120000" extrusionOk="0">
                <a:moveTo>
                  <a:pt x="104000" y="15000"/>
                </a:moveTo>
                <a:cubicBezTo>
                  <a:pt x="96000" y="0"/>
                  <a:pt x="80000" y="0"/>
                  <a:pt x="72000" y="0"/>
                </a:cubicBezTo>
                <a:cubicBezTo>
                  <a:pt x="64000" y="0"/>
                  <a:pt x="56000" y="0"/>
                  <a:pt x="40000" y="0"/>
                </a:cubicBezTo>
                <a:cubicBezTo>
                  <a:pt x="16000" y="15000"/>
                  <a:pt x="0" y="37500"/>
                  <a:pt x="0" y="60000"/>
                </a:cubicBezTo>
                <a:cubicBezTo>
                  <a:pt x="0" y="82500"/>
                  <a:pt x="16000" y="105000"/>
                  <a:pt x="40000" y="112500"/>
                </a:cubicBezTo>
                <a:cubicBezTo>
                  <a:pt x="48000" y="120000"/>
                  <a:pt x="56000" y="120000"/>
                  <a:pt x="64000" y="120000"/>
                </a:cubicBezTo>
                <a:cubicBezTo>
                  <a:pt x="88000" y="120000"/>
                  <a:pt x="112000" y="105000"/>
                  <a:pt x="120000" y="60000"/>
                </a:cubicBezTo>
                <a:cubicBezTo>
                  <a:pt x="120000" y="45000"/>
                  <a:pt x="120000" y="22500"/>
                  <a:pt x="104000" y="1500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2" name="Shape 292"/>
          <p:cNvSpPr/>
          <p:nvPr/>
        </p:nvSpPr>
        <p:spPr>
          <a:xfrm>
            <a:off x="7176152" y="469273"/>
            <a:ext cx="27900" cy="30400"/>
          </a:xfrm>
          <a:custGeom>
            <a:avLst/>
            <a:gdLst/>
            <a:ahLst/>
            <a:cxnLst/>
            <a:rect l="0" t="0" r="0" b="0"/>
            <a:pathLst>
              <a:path w="120000" h="120000" extrusionOk="0">
                <a:moveTo>
                  <a:pt x="56170" y="0"/>
                </a:moveTo>
                <a:cubicBezTo>
                  <a:pt x="28812" y="0"/>
                  <a:pt x="10579" y="10000"/>
                  <a:pt x="1459" y="30000"/>
                </a:cubicBezTo>
                <a:cubicBezTo>
                  <a:pt x="1459" y="40000"/>
                  <a:pt x="-7659" y="60000"/>
                  <a:pt x="19698" y="90000"/>
                </a:cubicBezTo>
                <a:cubicBezTo>
                  <a:pt x="28812" y="100000"/>
                  <a:pt x="37931" y="100000"/>
                  <a:pt x="56170" y="110000"/>
                </a:cubicBezTo>
                <a:cubicBezTo>
                  <a:pt x="65289" y="110000"/>
                  <a:pt x="74408" y="120000"/>
                  <a:pt x="74408" y="120000"/>
                </a:cubicBezTo>
                <a:cubicBezTo>
                  <a:pt x="74408" y="120000"/>
                  <a:pt x="74408" y="120000"/>
                  <a:pt x="74408" y="120000"/>
                </a:cubicBezTo>
                <a:cubicBezTo>
                  <a:pt x="92641" y="120000"/>
                  <a:pt x="101761" y="110000"/>
                  <a:pt x="110880" y="100000"/>
                </a:cubicBezTo>
                <a:cubicBezTo>
                  <a:pt x="120000" y="90000"/>
                  <a:pt x="120000" y="80000"/>
                  <a:pt x="120000" y="60000"/>
                </a:cubicBezTo>
                <a:cubicBezTo>
                  <a:pt x="120000" y="20000"/>
                  <a:pt x="92641" y="0"/>
                  <a:pt x="56170" y="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3" name="Shape 293"/>
          <p:cNvSpPr/>
          <p:nvPr/>
        </p:nvSpPr>
        <p:spPr>
          <a:xfrm>
            <a:off x="7027135" y="645964"/>
            <a:ext cx="31200" cy="68400"/>
          </a:xfrm>
          <a:custGeom>
            <a:avLst/>
            <a:gdLst/>
            <a:ahLst/>
            <a:cxnLst/>
            <a:rect l="0" t="0" r="0" b="0"/>
            <a:pathLst>
              <a:path w="120000" h="120000" extrusionOk="0">
                <a:moveTo>
                  <a:pt x="120000" y="31111"/>
                </a:moveTo>
                <a:cubicBezTo>
                  <a:pt x="112000" y="17777"/>
                  <a:pt x="96000" y="0"/>
                  <a:pt x="64000" y="0"/>
                </a:cubicBezTo>
                <a:cubicBezTo>
                  <a:pt x="56000" y="0"/>
                  <a:pt x="56000" y="0"/>
                  <a:pt x="56000" y="0"/>
                </a:cubicBezTo>
                <a:cubicBezTo>
                  <a:pt x="24000" y="0"/>
                  <a:pt x="16000" y="17777"/>
                  <a:pt x="16000" y="26666"/>
                </a:cubicBezTo>
                <a:cubicBezTo>
                  <a:pt x="16000" y="26666"/>
                  <a:pt x="16000" y="31111"/>
                  <a:pt x="8000" y="31111"/>
                </a:cubicBezTo>
                <a:cubicBezTo>
                  <a:pt x="8000" y="31111"/>
                  <a:pt x="8000" y="35555"/>
                  <a:pt x="8000" y="35555"/>
                </a:cubicBezTo>
                <a:cubicBezTo>
                  <a:pt x="8000" y="40000"/>
                  <a:pt x="0" y="48888"/>
                  <a:pt x="0" y="57777"/>
                </a:cubicBezTo>
                <a:cubicBezTo>
                  <a:pt x="0" y="62222"/>
                  <a:pt x="0" y="62222"/>
                  <a:pt x="0" y="66666"/>
                </a:cubicBezTo>
                <a:cubicBezTo>
                  <a:pt x="8000" y="88888"/>
                  <a:pt x="8000" y="102222"/>
                  <a:pt x="24000" y="111111"/>
                </a:cubicBezTo>
                <a:cubicBezTo>
                  <a:pt x="32000" y="115555"/>
                  <a:pt x="40000" y="120000"/>
                  <a:pt x="56000" y="120000"/>
                </a:cubicBezTo>
                <a:cubicBezTo>
                  <a:pt x="64000" y="120000"/>
                  <a:pt x="72000" y="115555"/>
                  <a:pt x="80000" y="111111"/>
                </a:cubicBezTo>
                <a:cubicBezTo>
                  <a:pt x="112000" y="93333"/>
                  <a:pt x="120000" y="40000"/>
                  <a:pt x="120000" y="31111"/>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4" name="Shape 294"/>
          <p:cNvSpPr/>
          <p:nvPr/>
        </p:nvSpPr>
        <p:spPr>
          <a:xfrm>
            <a:off x="5994954" y="317283"/>
            <a:ext cx="292200" cy="318400"/>
          </a:xfrm>
          <a:custGeom>
            <a:avLst/>
            <a:gdLst/>
            <a:ahLst/>
            <a:cxnLst/>
            <a:rect l="0" t="0" r="0" b="0"/>
            <a:pathLst>
              <a:path w="120000" h="120000" extrusionOk="0">
                <a:moveTo>
                  <a:pt x="117202" y="60950"/>
                </a:moveTo>
                <a:cubicBezTo>
                  <a:pt x="117202" y="60000"/>
                  <a:pt x="116347" y="59050"/>
                  <a:pt x="116347" y="58094"/>
                </a:cubicBezTo>
                <a:cubicBezTo>
                  <a:pt x="115493" y="56188"/>
                  <a:pt x="115493" y="53333"/>
                  <a:pt x="115493" y="51427"/>
                </a:cubicBezTo>
                <a:cubicBezTo>
                  <a:pt x="114638" y="48572"/>
                  <a:pt x="114638" y="44761"/>
                  <a:pt x="112924" y="41905"/>
                </a:cubicBezTo>
                <a:cubicBezTo>
                  <a:pt x="110361" y="35238"/>
                  <a:pt x="104368" y="34283"/>
                  <a:pt x="100091" y="34283"/>
                </a:cubicBezTo>
                <a:cubicBezTo>
                  <a:pt x="99236" y="34283"/>
                  <a:pt x="99236" y="34283"/>
                  <a:pt x="98382" y="34283"/>
                </a:cubicBezTo>
                <a:cubicBezTo>
                  <a:pt x="97527" y="34283"/>
                  <a:pt x="97527" y="34283"/>
                  <a:pt x="96673" y="34283"/>
                </a:cubicBezTo>
                <a:cubicBezTo>
                  <a:pt x="94104" y="34283"/>
                  <a:pt x="92395" y="33333"/>
                  <a:pt x="90681" y="28572"/>
                </a:cubicBezTo>
                <a:cubicBezTo>
                  <a:pt x="89826" y="26666"/>
                  <a:pt x="88972" y="25716"/>
                  <a:pt x="88118" y="23811"/>
                </a:cubicBezTo>
                <a:cubicBezTo>
                  <a:pt x="87263" y="20000"/>
                  <a:pt x="85549" y="17144"/>
                  <a:pt x="84694" y="13333"/>
                </a:cubicBezTo>
                <a:cubicBezTo>
                  <a:pt x="82985" y="10477"/>
                  <a:pt x="78708" y="9522"/>
                  <a:pt x="75284" y="8572"/>
                </a:cubicBezTo>
                <a:cubicBezTo>
                  <a:pt x="74430" y="7616"/>
                  <a:pt x="72715" y="7616"/>
                  <a:pt x="71861" y="7616"/>
                </a:cubicBezTo>
                <a:cubicBezTo>
                  <a:pt x="70152" y="6666"/>
                  <a:pt x="68438" y="5716"/>
                  <a:pt x="66729" y="4761"/>
                </a:cubicBezTo>
                <a:cubicBezTo>
                  <a:pt x="65020" y="3811"/>
                  <a:pt x="62451" y="2855"/>
                  <a:pt x="59882" y="1905"/>
                </a:cubicBezTo>
                <a:cubicBezTo>
                  <a:pt x="58173" y="950"/>
                  <a:pt x="56465" y="0"/>
                  <a:pt x="53896" y="0"/>
                </a:cubicBezTo>
                <a:cubicBezTo>
                  <a:pt x="53041" y="0"/>
                  <a:pt x="52187" y="950"/>
                  <a:pt x="52187" y="950"/>
                </a:cubicBezTo>
                <a:cubicBezTo>
                  <a:pt x="48763" y="1905"/>
                  <a:pt x="47909" y="4761"/>
                  <a:pt x="47909" y="6666"/>
                </a:cubicBezTo>
                <a:cubicBezTo>
                  <a:pt x="47909" y="6666"/>
                  <a:pt x="47909" y="7616"/>
                  <a:pt x="47909" y="7616"/>
                </a:cubicBezTo>
                <a:cubicBezTo>
                  <a:pt x="47055" y="10477"/>
                  <a:pt x="47055" y="13333"/>
                  <a:pt x="47909" y="15238"/>
                </a:cubicBezTo>
                <a:cubicBezTo>
                  <a:pt x="47909" y="17144"/>
                  <a:pt x="47055" y="18094"/>
                  <a:pt x="47055" y="19050"/>
                </a:cubicBezTo>
                <a:cubicBezTo>
                  <a:pt x="47055" y="20950"/>
                  <a:pt x="47055" y="21905"/>
                  <a:pt x="46195" y="22855"/>
                </a:cubicBezTo>
                <a:cubicBezTo>
                  <a:pt x="46195" y="25716"/>
                  <a:pt x="43631" y="29522"/>
                  <a:pt x="41917" y="31427"/>
                </a:cubicBezTo>
                <a:cubicBezTo>
                  <a:pt x="40208" y="32383"/>
                  <a:pt x="38499" y="33333"/>
                  <a:pt x="37639" y="34283"/>
                </a:cubicBezTo>
                <a:cubicBezTo>
                  <a:pt x="35930" y="35238"/>
                  <a:pt x="34221" y="37144"/>
                  <a:pt x="32507" y="38094"/>
                </a:cubicBezTo>
                <a:cubicBezTo>
                  <a:pt x="32507" y="38094"/>
                  <a:pt x="32507" y="38094"/>
                  <a:pt x="32507" y="38094"/>
                </a:cubicBezTo>
                <a:cubicBezTo>
                  <a:pt x="30798" y="40000"/>
                  <a:pt x="29089" y="40950"/>
                  <a:pt x="28229" y="42855"/>
                </a:cubicBezTo>
                <a:cubicBezTo>
                  <a:pt x="28229" y="43811"/>
                  <a:pt x="28229" y="43811"/>
                  <a:pt x="27375" y="44761"/>
                </a:cubicBezTo>
                <a:cubicBezTo>
                  <a:pt x="27375" y="45716"/>
                  <a:pt x="27375" y="45716"/>
                  <a:pt x="27375" y="45716"/>
                </a:cubicBezTo>
                <a:cubicBezTo>
                  <a:pt x="27375" y="46666"/>
                  <a:pt x="26520" y="46666"/>
                  <a:pt x="25666" y="46666"/>
                </a:cubicBezTo>
                <a:cubicBezTo>
                  <a:pt x="24811" y="46666"/>
                  <a:pt x="23097" y="46666"/>
                  <a:pt x="21388" y="47616"/>
                </a:cubicBezTo>
                <a:cubicBezTo>
                  <a:pt x="20534" y="48572"/>
                  <a:pt x="19674" y="50477"/>
                  <a:pt x="18819" y="52383"/>
                </a:cubicBezTo>
                <a:cubicBezTo>
                  <a:pt x="17965" y="52383"/>
                  <a:pt x="17965" y="53333"/>
                  <a:pt x="17965" y="54283"/>
                </a:cubicBezTo>
                <a:cubicBezTo>
                  <a:pt x="17110" y="54283"/>
                  <a:pt x="16256" y="55238"/>
                  <a:pt x="15396" y="55238"/>
                </a:cubicBezTo>
                <a:cubicBezTo>
                  <a:pt x="14542" y="56188"/>
                  <a:pt x="13687" y="56188"/>
                  <a:pt x="11978" y="57144"/>
                </a:cubicBezTo>
                <a:cubicBezTo>
                  <a:pt x="11118" y="58094"/>
                  <a:pt x="10264" y="58094"/>
                  <a:pt x="9409" y="59050"/>
                </a:cubicBezTo>
                <a:cubicBezTo>
                  <a:pt x="8555" y="60000"/>
                  <a:pt x="7701" y="60000"/>
                  <a:pt x="7701" y="60950"/>
                </a:cubicBezTo>
                <a:cubicBezTo>
                  <a:pt x="4277" y="62855"/>
                  <a:pt x="854" y="65716"/>
                  <a:pt x="0" y="71427"/>
                </a:cubicBezTo>
                <a:cubicBezTo>
                  <a:pt x="0" y="75238"/>
                  <a:pt x="1708" y="77144"/>
                  <a:pt x="3423" y="77144"/>
                </a:cubicBezTo>
                <a:cubicBezTo>
                  <a:pt x="4277" y="78094"/>
                  <a:pt x="4277" y="78094"/>
                  <a:pt x="4277" y="79050"/>
                </a:cubicBezTo>
                <a:cubicBezTo>
                  <a:pt x="5132" y="79050"/>
                  <a:pt x="5132" y="80000"/>
                  <a:pt x="5132" y="80950"/>
                </a:cubicBezTo>
                <a:cubicBezTo>
                  <a:pt x="5132" y="81905"/>
                  <a:pt x="5132" y="82855"/>
                  <a:pt x="5986" y="84761"/>
                </a:cubicBezTo>
                <a:cubicBezTo>
                  <a:pt x="6846" y="85716"/>
                  <a:pt x="7701" y="86666"/>
                  <a:pt x="8555" y="87616"/>
                </a:cubicBezTo>
                <a:cubicBezTo>
                  <a:pt x="8555" y="88572"/>
                  <a:pt x="8555" y="88572"/>
                  <a:pt x="9409" y="88572"/>
                </a:cubicBezTo>
                <a:cubicBezTo>
                  <a:pt x="11118" y="92383"/>
                  <a:pt x="11978" y="95238"/>
                  <a:pt x="11118" y="98094"/>
                </a:cubicBezTo>
                <a:cubicBezTo>
                  <a:pt x="11118" y="100950"/>
                  <a:pt x="10264" y="104761"/>
                  <a:pt x="8555" y="107616"/>
                </a:cubicBezTo>
                <a:cubicBezTo>
                  <a:pt x="7701" y="109522"/>
                  <a:pt x="5986" y="112383"/>
                  <a:pt x="6846" y="115238"/>
                </a:cubicBezTo>
                <a:cubicBezTo>
                  <a:pt x="7701" y="116188"/>
                  <a:pt x="8555" y="118094"/>
                  <a:pt x="10264" y="119050"/>
                </a:cubicBezTo>
                <a:cubicBezTo>
                  <a:pt x="11118" y="120000"/>
                  <a:pt x="12833" y="120000"/>
                  <a:pt x="14542" y="120000"/>
                </a:cubicBezTo>
                <a:cubicBezTo>
                  <a:pt x="14542" y="120000"/>
                  <a:pt x="14542" y="120000"/>
                  <a:pt x="14542" y="120000"/>
                </a:cubicBezTo>
                <a:cubicBezTo>
                  <a:pt x="16256" y="120000"/>
                  <a:pt x="17965" y="120000"/>
                  <a:pt x="19674" y="119050"/>
                </a:cubicBezTo>
                <a:cubicBezTo>
                  <a:pt x="20534" y="119050"/>
                  <a:pt x="22243" y="118094"/>
                  <a:pt x="23097" y="118094"/>
                </a:cubicBezTo>
                <a:cubicBezTo>
                  <a:pt x="23951" y="118094"/>
                  <a:pt x="23951" y="118094"/>
                  <a:pt x="23951" y="118094"/>
                </a:cubicBezTo>
                <a:cubicBezTo>
                  <a:pt x="25666" y="118094"/>
                  <a:pt x="27375" y="117144"/>
                  <a:pt x="29089" y="117144"/>
                </a:cubicBezTo>
                <a:cubicBezTo>
                  <a:pt x="29089" y="117144"/>
                  <a:pt x="29944" y="117144"/>
                  <a:pt x="30798" y="117144"/>
                </a:cubicBezTo>
                <a:cubicBezTo>
                  <a:pt x="30798" y="118094"/>
                  <a:pt x="31653" y="118094"/>
                  <a:pt x="32507" y="118094"/>
                </a:cubicBezTo>
                <a:cubicBezTo>
                  <a:pt x="34221" y="119050"/>
                  <a:pt x="35930" y="120000"/>
                  <a:pt x="37639" y="120000"/>
                </a:cubicBezTo>
                <a:cubicBezTo>
                  <a:pt x="37639" y="120000"/>
                  <a:pt x="38499" y="120000"/>
                  <a:pt x="38499" y="120000"/>
                </a:cubicBezTo>
                <a:cubicBezTo>
                  <a:pt x="42777" y="120000"/>
                  <a:pt x="44486" y="116188"/>
                  <a:pt x="46195" y="113333"/>
                </a:cubicBezTo>
                <a:cubicBezTo>
                  <a:pt x="47055" y="112383"/>
                  <a:pt x="47909" y="111427"/>
                  <a:pt x="47909" y="110477"/>
                </a:cubicBezTo>
                <a:cubicBezTo>
                  <a:pt x="48763" y="108572"/>
                  <a:pt x="49618" y="107616"/>
                  <a:pt x="50472" y="106666"/>
                </a:cubicBezTo>
                <a:cubicBezTo>
                  <a:pt x="52187" y="103811"/>
                  <a:pt x="53896" y="100950"/>
                  <a:pt x="56465" y="99050"/>
                </a:cubicBezTo>
                <a:cubicBezTo>
                  <a:pt x="56465" y="99050"/>
                  <a:pt x="57319" y="99050"/>
                  <a:pt x="57319" y="99050"/>
                </a:cubicBezTo>
                <a:cubicBezTo>
                  <a:pt x="58173" y="100000"/>
                  <a:pt x="59882" y="100000"/>
                  <a:pt x="60742" y="100000"/>
                </a:cubicBezTo>
                <a:cubicBezTo>
                  <a:pt x="61597" y="100000"/>
                  <a:pt x="61597" y="100000"/>
                  <a:pt x="62451" y="100000"/>
                </a:cubicBezTo>
                <a:cubicBezTo>
                  <a:pt x="65874" y="99050"/>
                  <a:pt x="68438" y="96188"/>
                  <a:pt x="70152" y="93333"/>
                </a:cubicBezTo>
                <a:cubicBezTo>
                  <a:pt x="71007" y="92383"/>
                  <a:pt x="71861" y="91427"/>
                  <a:pt x="72715" y="90477"/>
                </a:cubicBezTo>
                <a:cubicBezTo>
                  <a:pt x="73570" y="89522"/>
                  <a:pt x="74430" y="89522"/>
                  <a:pt x="76139" y="89522"/>
                </a:cubicBezTo>
                <a:cubicBezTo>
                  <a:pt x="77848" y="88572"/>
                  <a:pt x="78708" y="88572"/>
                  <a:pt x="80416" y="88572"/>
                </a:cubicBezTo>
                <a:cubicBezTo>
                  <a:pt x="80416" y="88572"/>
                  <a:pt x="81271" y="87616"/>
                  <a:pt x="82125" y="87616"/>
                </a:cubicBezTo>
                <a:cubicBezTo>
                  <a:pt x="83840" y="87616"/>
                  <a:pt x="85549" y="87616"/>
                  <a:pt x="87263" y="86666"/>
                </a:cubicBezTo>
                <a:cubicBezTo>
                  <a:pt x="88118" y="86666"/>
                  <a:pt x="88118" y="86666"/>
                  <a:pt x="88118" y="86666"/>
                </a:cubicBezTo>
                <a:cubicBezTo>
                  <a:pt x="90681" y="85716"/>
                  <a:pt x="93250" y="84761"/>
                  <a:pt x="94959" y="83811"/>
                </a:cubicBezTo>
                <a:cubicBezTo>
                  <a:pt x="96673" y="82855"/>
                  <a:pt x="97527" y="82855"/>
                  <a:pt x="98382" y="81905"/>
                </a:cubicBezTo>
                <a:cubicBezTo>
                  <a:pt x="99236" y="81905"/>
                  <a:pt x="100091" y="81905"/>
                  <a:pt x="100951" y="81905"/>
                </a:cubicBezTo>
                <a:cubicBezTo>
                  <a:pt x="100951" y="81905"/>
                  <a:pt x="101805" y="81905"/>
                  <a:pt x="102660" y="81905"/>
                </a:cubicBezTo>
                <a:cubicBezTo>
                  <a:pt x="103514" y="81905"/>
                  <a:pt x="104368" y="81905"/>
                  <a:pt x="105228" y="81905"/>
                </a:cubicBezTo>
                <a:cubicBezTo>
                  <a:pt x="106937" y="81905"/>
                  <a:pt x="106937" y="81905"/>
                  <a:pt x="106937" y="81905"/>
                </a:cubicBezTo>
                <a:cubicBezTo>
                  <a:pt x="111215" y="81905"/>
                  <a:pt x="118056" y="81905"/>
                  <a:pt x="119771" y="75238"/>
                </a:cubicBezTo>
                <a:cubicBezTo>
                  <a:pt x="120625" y="70477"/>
                  <a:pt x="118916" y="65716"/>
                  <a:pt x="117202" y="60950"/>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5" name="Shape 295"/>
          <p:cNvSpPr/>
          <p:nvPr/>
        </p:nvSpPr>
        <p:spPr>
          <a:xfrm>
            <a:off x="7033400" y="862551"/>
            <a:ext cx="257700" cy="295600"/>
          </a:xfrm>
          <a:custGeom>
            <a:avLst/>
            <a:gdLst/>
            <a:ahLst/>
            <a:cxnLst/>
            <a:rect l="0" t="0" r="0" b="0"/>
            <a:pathLst>
              <a:path w="120000" h="120000" extrusionOk="0">
                <a:moveTo>
                  <a:pt x="116127" y="76922"/>
                </a:moveTo>
                <a:cubicBezTo>
                  <a:pt x="115161" y="75900"/>
                  <a:pt x="114194" y="74872"/>
                  <a:pt x="112255" y="73844"/>
                </a:cubicBezTo>
                <a:cubicBezTo>
                  <a:pt x="111288" y="72822"/>
                  <a:pt x="110322" y="71794"/>
                  <a:pt x="109355" y="70766"/>
                </a:cubicBezTo>
                <a:cubicBezTo>
                  <a:pt x="107416" y="68716"/>
                  <a:pt x="106450" y="68716"/>
                  <a:pt x="103550" y="68716"/>
                </a:cubicBezTo>
                <a:cubicBezTo>
                  <a:pt x="102583" y="68716"/>
                  <a:pt x="100644" y="68716"/>
                  <a:pt x="99677" y="68716"/>
                </a:cubicBezTo>
                <a:cubicBezTo>
                  <a:pt x="97744" y="69744"/>
                  <a:pt x="97744" y="69744"/>
                  <a:pt x="97744" y="69744"/>
                </a:cubicBezTo>
                <a:cubicBezTo>
                  <a:pt x="96772" y="69744"/>
                  <a:pt x="95805" y="69744"/>
                  <a:pt x="94838" y="69744"/>
                </a:cubicBezTo>
                <a:cubicBezTo>
                  <a:pt x="94838" y="69744"/>
                  <a:pt x="94838" y="68716"/>
                  <a:pt x="94838" y="67694"/>
                </a:cubicBezTo>
                <a:cubicBezTo>
                  <a:pt x="93872" y="66666"/>
                  <a:pt x="93872" y="64616"/>
                  <a:pt x="92905" y="63588"/>
                </a:cubicBezTo>
                <a:cubicBezTo>
                  <a:pt x="91933" y="62566"/>
                  <a:pt x="91933" y="61538"/>
                  <a:pt x="91933" y="61538"/>
                </a:cubicBezTo>
                <a:cubicBezTo>
                  <a:pt x="90966" y="53333"/>
                  <a:pt x="87094" y="48205"/>
                  <a:pt x="80322" y="47177"/>
                </a:cubicBezTo>
                <a:cubicBezTo>
                  <a:pt x="80322" y="47177"/>
                  <a:pt x="79355" y="47177"/>
                  <a:pt x="79355" y="47177"/>
                </a:cubicBezTo>
                <a:cubicBezTo>
                  <a:pt x="78388" y="47177"/>
                  <a:pt x="77416" y="47177"/>
                  <a:pt x="76450" y="47177"/>
                </a:cubicBezTo>
                <a:cubicBezTo>
                  <a:pt x="76450" y="47177"/>
                  <a:pt x="76450" y="47177"/>
                  <a:pt x="75483" y="46155"/>
                </a:cubicBezTo>
                <a:cubicBezTo>
                  <a:pt x="74516" y="46155"/>
                  <a:pt x="74516" y="46155"/>
                  <a:pt x="73550" y="45127"/>
                </a:cubicBezTo>
                <a:cubicBezTo>
                  <a:pt x="72583" y="45127"/>
                  <a:pt x="72583" y="45127"/>
                  <a:pt x="72583" y="45127"/>
                </a:cubicBezTo>
                <a:cubicBezTo>
                  <a:pt x="70644" y="45127"/>
                  <a:pt x="70644" y="45127"/>
                  <a:pt x="70644" y="44100"/>
                </a:cubicBezTo>
                <a:cubicBezTo>
                  <a:pt x="69677" y="44100"/>
                  <a:pt x="69677" y="43077"/>
                  <a:pt x="69677" y="42050"/>
                </a:cubicBezTo>
                <a:cubicBezTo>
                  <a:pt x="68711" y="41027"/>
                  <a:pt x="68711" y="38972"/>
                  <a:pt x="66772" y="37950"/>
                </a:cubicBezTo>
                <a:cubicBezTo>
                  <a:pt x="65805" y="36922"/>
                  <a:pt x="61933" y="32822"/>
                  <a:pt x="56127" y="31794"/>
                </a:cubicBezTo>
                <a:cubicBezTo>
                  <a:pt x="54194" y="31794"/>
                  <a:pt x="53227" y="31794"/>
                  <a:pt x="51288" y="29744"/>
                </a:cubicBezTo>
                <a:cubicBezTo>
                  <a:pt x="51288" y="28716"/>
                  <a:pt x="51288" y="28716"/>
                  <a:pt x="50322" y="28716"/>
                </a:cubicBezTo>
                <a:cubicBezTo>
                  <a:pt x="49355" y="25638"/>
                  <a:pt x="47416" y="22566"/>
                  <a:pt x="43550" y="22566"/>
                </a:cubicBezTo>
                <a:cubicBezTo>
                  <a:pt x="42583" y="22566"/>
                  <a:pt x="42583" y="22566"/>
                  <a:pt x="42583" y="22566"/>
                </a:cubicBezTo>
                <a:cubicBezTo>
                  <a:pt x="40644" y="22566"/>
                  <a:pt x="38711" y="24616"/>
                  <a:pt x="38711" y="24616"/>
                </a:cubicBezTo>
                <a:cubicBezTo>
                  <a:pt x="37744" y="25638"/>
                  <a:pt x="37744" y="25638"/>
                  <a:pt x="37744" y="25638"/>
                </a:cubicBezTo>
                <a:cubicBezTo>
                  <a:pt x="37744" y="25638"/>
                  <a:pt x="36772" y="25638"/>
                  <a:pt x="36772" y="25638"/>
                </a:cubicBezTo>
                <a:cubicBezTo>
                  <a:pt x="36772" y="25638"/>
                  <a:pt x="35805" y="22566"/>
                  <a:pt x="35805" y="20511"/>
                </a:cubicBezTo>
                <a:cubicBezTo>
                  <a:pt x="36772" y="20511"/>
                  <a:pt x="37744" y="21538"/>
                  <a:pt x="38711" y="21538"/>
                </a:cubicBezTo>
                <a:cubicBezTo>
                  <a:pt x="38711" y="21538"/>
                  <a:pt x="38711" y="21538"/>
                  <a:pt x="38711" y="21538"/>
                </a:cubicBezTo>
                <a:cubicBezTo>
                  <a:pt x="40644" y="21538"/>
                  <a:pt x="41611" y="20511"/>
                  <a:pt x="42583" y="19488"/>
                </a:cubicBezTo>
                <a:cubicBezTo>
                  <a:pt x="46450" y="15383"/>
                  <a:pt x="41611" y="10255"/>
                  <a:pt x="40644" y="8205"/>
                </a:cubicBezTo>
                <a:cubicBezTo>
                  <a:pt x="39677" y="7177"/>
                  <a:pt x="39677" y="7177"/>
                  <a:pt x="39677" y="7177"/>
                </a:cubicBezTo>
                <a:cubicBezTo>
                  <a:pt x="39677" y="7177"/>
                  <a:pt x="39677" y="6155"/>
                  <a:pt x="39677" y="6155"/>
                </a:cubicBezTo>
                <a:cubicBezTo>
                  <a:pt x="38711" y="4100"/>
                  <a:pt x="37744" y="0"/>
                  <a:pt x="33872" y="0"/>
                </a:cubicBezTo>
                <a:cubicBezTo>
                  <a:pt x="30000" y="0"/>
                  <a:pt x="28066" y="3077"/>
                  <a:pt x="28066" y="6155"/>
                </a:cubicBezTo>
                <a:cubicBezTo>
                  <a:pt x="28066" y="6155"/>
                  <a:pt x="28066" y="6155"/>
                  <a:pt x="28066" y="6155"/>
                </a:cubicBezTo>
                <a:cubicBezTo>
                  <a:pt x="27094" y="6155"/>
                  <a:pt x="27094" y="6155"/>
                  <a:pt x="26127" y="6155"/>
                </a:cubicBezTo>
                <a:cubicBezTo>
                  <a:pt x="25161" y="6155"/>
                  <a:pt x="23227" y="7177"/>
                  <a:pt x="22255" y="7177"/>
                </a:cubicBezTo>
                <a:cubicBezTo>
                  <a:pt x="15483" y="11283"/>
                  <a:pt x="15483" y="19488"/>
                  <a:pt x="15483" y="23588"/>
                </a:cubicBezTo>
                <a:cubicBezTo>
                  <a:pt x="15483" y="25638"/>
                  <a:pt x="15483" y="28716"/>
                  <a:pt x="15483" y="30766"/>
                </a:cubicBezTo>
                <a:cubicBezTo>
                  <a:pt x="15483" y="33844"/>
                  <a:pt x="15483" y="36922"/>
                  <a:pt x="14516" y="40000"/>
                </a:cubicBezTo>
                <a:cubicBezTo>
                  <a:pt x="14516" y="46155"/>
                  <a:pt x="14516" y="50255"/>
                  <a:pt x="13550" y="55383"/>
                </a:cubicBezTo>
                <a:cubicBezTo>
                  <a:pt x="12583" y="61538"/>
                  <a:pt x="12583" y="67694"/>
                  <a:pt x="14516" y="72822"/>
                </a:cubicBezTo>
                <a:cubicBezTo>
                  <a:pt x="15483" y="77950"/>
                  <a:pt x="15483" y="80000"/>
                  <a:pt x="12583" y="82050"/>
                </a:cubicBezTo>
                <a:cubicBezTo>
                  <a:pt x="11611" y="82050"/>
                  <a:pt x="10644" y="83077"/>
                  <a:pt x="9677" y="83077"/>
                </a:cubicBezTo>
                <a:cubicBezTo>
                  <a:pt x="5805" y="86155"/>
                  <a:pt x="966" y="89233"/>
                  <a:pt x="0" y="96411"/>
                </a:cubicBezTo>
                <a:cubicBezTo>
                  <a:pt x="0" y="98461"/>
                  <a:pt x="966" y="101538"/>
                  <a:pt x="1933" y="102566"/>
                </a:cubicBezTo>
                <a:cubicBezTo>
                  <a:pt x="2905" y="103588"/>
                  <a:pt x="4838" y="104616"/>
                  <a:pt x="6772" y="104616"/>
                </a:cubicBezTo>
                <a:cubicBezTo>
                  <a:pt x="11611" y="104616"/>
                  <a:pt x="16450" y="102566"/>
                  <a:pt x="20322" y="100511"/>
                </a:cubicBezTo>
                <a:cubicBezTo>
                  <a:pt x="22255" y="99488"/>
                  <a:pt x="24194" y="98461"/>
                  <a:pt x="25161" y="97433"/>
                </a:cubicBezTo>
                <a:cubicBezTo>
                  <a:pt x="26127" y="97433"/>
                  <a:pt x="26127" y="97433"/>
                  <a:pt x="26127" y="97433"/>
                </a:cubicBezTo>
                <a:cubicBezTo>
                  <a:pt x="26127" y="97433"/>
                  <a:pt x="26127" y="97433"/>
                  <a:pt x="26127" y="98461"/>
                </a:cubicBezTo>
                <a:cubicBezTo>
                  <a:pt x="28066" y="100511"/>
                  <a:pt x="28066" y="103588"/>
                  <a:pt x="28066" y="105638"/>
                </a:cubicBezTo>
                <a:cubicBezTo>
                  <a:pt x="28066" y="106666"/>
                  <a:pt x="28066" y="107694"/>
                  <a:pt x="28066" y="107694"/>
                </a:cubicBezTo>
                <a:cubicBezTo>
                  <a:pt x="28066" y="110766"/>
                  <a:pt x="28066" y="112822"/>
                  <a:pt x="29033" y="115900"/>
                </a:cubicBezTo>
                <a:cubicBezTo>
                  <a:pt x="30966" y="120000"/>
                  <a:pt x="33872" y="120000"/>
                  <a:pt x="34838" y="120000"/>
                </a:cubicBezTo>
                <a:cubicBezTo>
                  <a:pt x="38711" y="120000"/>
                  <a:pt x="41611" y="116922"/>
                  <a:pt x="44516" y="114872"/>
                </a:cubicBezTo>
                <a:cubicBezTo>
                  <a:pt x="45483" y="113844"/>
                  <a:pt x="45483" y="113844"/>
                  <a:pt x="45483" y="113844"/>
                </a:cubicBezTo>
                <a:cubicBezTo>
                  <a:pt x="47416" y="111794"/>
                  <a:pt x="49355" y="110766"/>
                  <a:pt x="50322" y="108716"/>
                </a:cubicBezTo>
                <a:cubicBezTo>
                  <a:pt x="51288" y="106666"/>
                  <a:pt x="52255" y="104616"/>
                  <a:pt x="52255" y="103588"/>
                </a:cubicBezTo>
                <a:cubicBezTo>
                  <a:pt x="53227" y="102566"/>
                  <a:pt x="53227" y="101538"/>
                  <a:pt x="54194" y="100511"/>
                </a:cubicBezTo>
                <a:cubicBezTo>
                  <a:pt x="54194" y="98461"/>
                  <a:pt x="56127" y="97433"/>
                  <a:pt x="58066" y="95383"/>
                </a:cubicBezTo>
                <a:cubicBezTo>
                  <a:pt x="60000" y="93333"/>
                  <a:pt x="62905" y="90255"/>
                  <a:pt x="63872" y="85127"/>
                </a:cubicBezTo>
                <a:cubicBezTo>
                  <a:pt x="63872" y="84100"/>
                  <a:pt x="63872" y="84100"/>
                  <a:pt x="63872" y="83077"/>
                </a:cubicBezTo>
                <a:cubicBezTo>
                  <a:pt x="63872" y="81027"/>
                  <a:pt x="63872" y="80000"/>
                  <a:pt x="64838" y="78972"/>
                </a:cubicBezTo>
                <a:cubicBezTo>
                  <a:pt x="65805" y="77950"/>
                  <a:pt x="66772" y="76922"/>
                  <a:pt x="68711" y="76922"/>
                </a:cubicBezTo>
                <a:cubicBezTo>
                  <a:pt x="68711" y="76922"/>
                  <a:pt x="68711" y="77950"/>
                  <a:pt x="68711" y="77950"/>
                </a:cubicBezTo>
                <a:cubicBezTo>
                  <a:pt x="68711" y="78972"/>
                  <a:pt x="69677" y="80000"/>
                  <a:pt x="69677" y="80000"/>
                </a:cubicBezTo>
                <a:cubicBezTo>
                  <a:pt x="69677" y="80000"/>
                  <a:pt x="69677" y="81027"/>
                  <a:pt x="69677" y="81027"/>
                </a:cubicBezTo>
                <a:cubicBezTo>
                  <a:pt x="69677" y="84100"/>
                  <a:pt x="69677" y="84100"/>
                  <a:pt x="69677" y="84100"/>
                </a:cubicBezTo>
                <a:cubicBezTo>
                  <a:pt x="73550" y="84100"/>
                  <a:pt x="73550" y="84100"/>
                  <a:pt x="73550" y="84100"/>
                </a:cubicBezTo>
                <a:cubicBezTo>
                  <a:pt x="74516" y="84100"/>
                  <a:pt x="74516" y="84100"/>
                  <a:pt x="74516" y="84100"/>
                </a:cubicBezTo>
                <a:cubicBezTo>
                  <a:pt x="75483" y="83077"/>
                  <a:pt x="77416" y="83077"/>
                  <a:pt x="78388" y="83077"/>
                </a:cubicBezTo>
                <a:cubicBezTo>
                  <a:pt x="79355" y="83077"/>
                  <a:pt x="79355" y="83077"/>
                  <a:pt x="79355" y="83077"/>
                </a:cubicBezTo>
                <a:cubicBezTo>
                  <a:pt x="79355" y="83077"/>
                  <a:pt x="79355" y="83077"/>
                  <a:pt x="79355" y="83077"/>
                </a:cubicBezTo>
                <a:cubicBezTo>
                  <a:pt x="79355" y="83077"/>
                  <a:pt x="79355" y="84100"/>
                  <a:pt x="78388" y="85127"/>
                </a:cubicBezTo>
                <a:cubicBezTo>
                  <a:pt x="78388" y="86155"/>
                  <a:pt x="77416" y="88205"/>
                  <a:pt x="77416" y="90255"/>
                </a:cubicBezTo>
                <a:cubicBezTo>
                  <a:pt x="78388" y="92305"/>
                  <a:pt x="79355" y="94361"/>
                  <a:pt x="83227" y="94361"/>
                </a:cubicBezTo>
                <a:cubicBezTo>
                  <a:pt x="84194" y="94361"/>
                  <a:pt x="86127" y="94361"/>
                  <a:pt x="87094" y="93333"/>
                </a:cubicBezTo>
                <a:cubicBezTo>
                  <a:pt x="87094" y="93333"/>
                  <a:pt x="88066" y="93333"/>
                  <a:pt x="88066" y="93333"/>
                </a:cubicBezTo>
                <a:cubicBezTo>
                  <a:pt x="90000" y="93333"/>
                  <a:pt x="90966" y="94361"/>
                  <a:pt x="92905" y="95383"/>
                </a:cubicBezTo>
                <a:cubicBezTo>
                  <a:pt x="93872" y="95383"/>
                  <a:pt x="94838" y="96411"/>
                  <a:pt x="95805" y="96411"/>
                </a:cubicBezTo>
                <a:cubicBezTo>
                  <a:pt x="97744" y="97433"/>
                  <a:pt x="99677" y="98461"/>
                  <a:pt x="101611" y="98461"/>
                </a:cubicBezTo>
                <a:cubicBezTo>
                  <a:pt x="108388" y="98461"/>
                  <a:pt x="113227" y="92305"/>
                  <a:pt x="117094" y="88205"/>
                </a:cubicBezTo>
                <a:cubicBezTo>
                  <a:pt x="118066" y="86155"/>
                  <a:pt x="120000" y="84100"/>
                  <a:pt x="120000" y="82050"/>
                </a:cubicBezTo>
                <a:cubicBezTo>
                  <a:pt x="119033" y="80000"/>
                  <a:pt x="118066" y="77950"/>
                  <a:pt x="116127" y="76922"/>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6" name="Shape 296"/>
          <p:cNvSpPr/>
          <p:nvPr/>
        </p:nvSpPr>
        <p:spPr>
          <a:xfrm>
            <a:off x="7118089" y="850201"/>
            <a:ext cx="54600" cy="58000"/>
          </a:xfrm>
          <a:custGeom>
            <a:avLst/>
            <a:gdLst/>
            <a:ahLst/>
            <a:cxnLst/>
            <a:rect l="0" t="0" r="0" b="0"/>
            <a:pathLst>
              <a:path w="120000" h="120000" extrusionOk="0">
                <a:moveTo>
                  <a:pt x="23812" y="73044"/>
                </a:moveTo>
                <a:cubicBezTo>
                  <a:pt x="23812" y="73044"/>
                  <a:pt x="23812" y="78261"/>
                  <a:pt x="23812" y="78261"/>
                </a:cubicBezTo>
                <a:cubicBezTo>
                  <a:pt x="23812" y="88694"/>
                  <a:pt x="28392" y="99127"/>
                  <a:pt x="42133" y="104350"/>
                </a:cubicBezTo>
                <a:cubicBezTo>
                  <a:pt x="46714" y="109566"/>
                  <a:pt x="46714" y="109566"/>
                  <a:pt x="46714" y="109566"/>
                </a:cubicBezTo>
                <a:cubicBezTo>
                  <a:pt x="51294" y="114783"/>
                  <a:pt x="60455" y="120000"/>
                  <a:pt x="74196" y="120000"/>
                </a:cubicBezTo>
                <a:cubicBezTo>
                  <a:pt x="74196" y="120000"/>
                  <a:pt x="78776" y="120000"/>
                  <a:pt x="78776" y="120000"/>
                </a:cubicBezTo>
                <a:cubicBezTo>
                  <a:pt x="78776" y="120000"/>
                  <a:pt x="83357" y="120000"/>
                  <a:pt x="83357" y="120000"/>
                </a:cubicBezTo>
                <a:cubicBezTo>
                  <a:pt x="92517" y="120000"/>
                  <a:pt x="120000" y="114783"/>
                  <a:pt x="120000" y="93911"/>
                </a:cubicBezTo>
                <a:cubicBezTo>
                  <a:pt x="120000" y="78261"/>
                  <a:pt x="120000" y="78261"/>
                  <a:pt x="120000" y="78261"/>
                </a:cubicBezTo>
                <a:cubicBezTo>
                  <a:pt x="106258" y="78261"/>
                  <a:pt x="106258" y="78261"/>
                  <a:pt x="106258" y="78261"/>
                </a:cubicBezTo>
                <a:cubicBezTo>
                  <a:pt x="106258" y="78261"/>
                  <a:pt x="101678" y="73044"/>
                  <a:pt x="101678" y="73044"/>
                </a:cubicBezTo>
                <a:cubicBezTo>
                  <a:pt x="97098" y="73044"/>
                  <a:pt x="97098" y="67827"/>
                  <a:pt x="92517" y="67827"/>
                </a:cubicBezTo>
                <a:cubicBezTo>
                  <a:pt x="87937" y="67827"/>
                  <a:pt x="83357" y="67827"/>
                  <a:pt x="83357" y="67827"/>
                </a:cubicBezTo>
                <a:cubicBezTo>
                  <a:pt x="83357" y="67827"/>
                  <a:pt x="83357" y="67827"/>
                  <a:pt x="83357" y="67827"/>
                </a:cubicBezTo>
                <a:cubicBezTo>
                  <a:pt x="83357" y="62611"/>
                  <a:pt x="78776" y="62611"/>
                  <a:pt x="78776" y="62611"/>
                </a:cubicBezTo>
                <a:cubicBezTo>
                  <a:pt x="78776" y="57388"/>
                  <a:pt x="78776" y="52172"/>
                  <a:pt x="78776" y="52172"/>
                </a:cubicBezTo>
                <a:cubicBezTo>
                  <a:pt x="74196" y="41738"/>
                  <a:pt x="69615" y="36522"/>
                  <a:pt x="65035" y="31305"/>
                </a:cubicBezTo>
                <a:cubicBezTo>
                  <a:pt x="60455" y="31305"/>
                  <a:pt x="60455" y="31305"/>
                  <a:pt x="60455" y="31305"/>
                </a:cubicBezTo>
                <a:cubicBezTo>
                  <a:pt x="60455" y="31305"/>
                  <a:pt x="55874" y="26088"/>
                  <a:pt x="55874" y="20872"/>
                </a:cubicBezTo>
                <a:cubicBezTo>
                  <a:pt x="46714" y="10433"/>
                  <a:pt x="37553" y="0"/>
                  <a:pt x="23812" y="0"/>
                </a:cubicBezTo>
                <a:cubicBezTo>
                  <a:pt x="19231" y="0"/>
                  <a:pt x="19231" y="0"/>
                  <a:pt x="14651" y="0"/>
                </a:cubicBezTo>
                <a:cubicBezTo>
                  <a:pt x="10071" y="5216"/>
                  <a:pt x="910" y="10433"/>
                  <a:pt x="910" y="15650"/>
                </a:cubicBezTo>
                <a:cubicBezTo>
                  <a:pt x="-3670" y="36522"/>
                  <a:pt x="10071" y="52172"/>
                  <a:pt x="19231" y="67827"/>
                </a:cubicBezTo>
                <a:cubicBezTo>
                  <a:pt x="19231" y="67827"/>
                  <a:pt x="19231" y="67827"/>
                  <a:pt x="23812" y="73044"/>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7" name="Shape 297"/>
          <p:cNvSpPr/>
          <p:nvPr/>
        </p:nvSpPr>
        <p:spPr>
          <a:xfrm>
            <a:off x="7294109" y="492073"/>
            <a:ext cx="32100" cy="45600"/>
          </a:xfrm>
          <a:custGeom>
            <a:avLst/>
            <a:gdLst/>
            <a:ahLst/>
            <a:cxnLst/>
            <a:rect l="0" t="0" r="0" b="0"/>
            <a:pathLst>
              <a:path w="120000" h="120000" extrusionOk="0">
                <a:moveTo>
                  <a:pt x="120000" y="40000"/>
                </a:moveTo>
                <a:cubicBezTo>
                  <a:pt x="112335" y="26666"/>
                  <a:pt x="97007" y="13333"/>
                  <a:pt x="81678" y="6666"/>
                </a:cubicBezTo>
                <a:cubicBezTo>
                  <a:pt x="74014" y="6666"/>
                  <a:pt x="66350" y="0"/>
                  <a:pt x="51021" y="0"/>
                </a:cubicBezTo>
                <a:cubicBezTo>
                  <a:pt x="43357" y="0"/>
                  <a:pt x="20364" y="6666"/>
                  <a:pt x="5035" y="33333"/>
                </a:cubicBezTo>
                <a:cubicBezTo>
                  <a:pt x="-2628" y="53333"/>
                  <a:pt x="-2628" y="66666"/>
                  <a:pt x="12700" y="86666"/>
                </a:cubicBezTo>
                <a:cubicBezTo>
                  <a:pt x="20364" y="86666"/>
                  <a:pt x="20364" y="93333"/>
                  <a:pt x="20364" y="93333"/>
                </a:cubicBezTo>
                <a:cubicBezTo>
                  <a:pt x="20364" y="100000"/>
                  <a:pt x="35692" y="120000"/>
                  <a:pt x="58685" y="120000"/>
                </a:cubicBezTo>
                <a:cubicBezTo>
                  <a:pt x="58685" y="120000"/>
                  <a:pt x="66350" y="120000"/>
                  <a:pt x="74014" y="120000"/>
                </a:cubicBezTo>
                <a:cubicBezTo>
                  <a:pt x="89342" y="113333"/>
                  <a:pt x="97007" y="93333"/>
                  <a:pt x="104671" y="80000"/>
                </a:cubicBezTo>
                <a:cubicBezTo>
                  <a:pt x="104671" y="80000"/>
                  <a:pt x="104671" y="73333"/>
                  <a:pt x="112335" y="73333"/>
                </a:cubicBezTo>
                <a:cubicBezTo>
                  <a:pt x="120000" y="60000"/>
                  <a:pt x="120000" y="53333"/>
                  <a:pt x="120000" y="400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8" name="Shape 298"/>
          <p:cNvSpPr/>
          <p:nvPr/>
        </p:nvSpPr>
        <p:spPr>
          <a:xfrm>
            <a:off x="7240933" y="474024"/>
            <a:ext cx="45000" cy="103600"/>
          </a:xfrm>
          <a:custGeom>
            <a:avLst/>
            <a:gdLst/>
            <a:ahLst/>
            <a:cxnLst/>
            <a:rect l="0" t="0" r="0" b="0"/>
            <a:pathLst>
              <a:path w="120000" h="120000" extrusionOk="0">
                <a:moveTo>
                  <a:pt x="100868" y="73172"/>
                </a:moveTo>
                <a:cubicBezTo>
                  <a:pt x="106473" y="70244"/>
                  <a:pt x="106473" y="70244"/>
                  <a:pt x="106473" y="70244"/>
                </a:cubicBezTo>
                <a:cubicBezTo>
                  <a:pt x="112072" y="61461"/>
                  <a:pt x="112072" y="55611"/>
                  <a:pt x="106473" y="52683"/>
                </a:cubicBezTo>
                <a:cubicBezTo>
                  <a:pt x="100868" y="46827"/>
                  <a:pt x="89658" y="43900"/>
                  <a:pt x="78449" y="43900"/>
                </a:cubicBezTo>
                <a:cubicBezTo>
                  <a:pt x="78449" y="40977"/>
                  <a:pt x="84054" y="40977"/>
                  <a:pt x="84054" y="40977"/>
                </a:cubicBezTo>
                <a:cubicBezTo>
                  <a:pt x="84054" y="40977"/>
                  <a:pt x="89658" y="38050"/>
                  <a:pt x="89658" y="38050"/>
                </a:cubicBezTo>
                <a:cubicBezTo>
                  <a:pt x="100868" y="35122"/>
                  <a:pt x="106473" y="32194"/>
                  <a:pt x="112072" y="26338"/>
                </a:cubicBezTo>
                <a:cubicBezTo>
                  <a:pt x="117677" y="23416"/>
                  <a:pt x="123281" y="14633"/>
                  <a:pt x="117677" y="11705"/>
                </a:cubicBezTo>
                <a:cubicBezTo>
                  <a:pt x="112072" y="5855"/>
                  <a:pt x="100868" y="0"/>
                  <a:pt x="89658" y="0"/>
                </a:cubicBezTo>
                <a:cubicBezTo>
                  <a:pt x="89658" y="0"/>
                  <a:pt x="89658" y="0"/>
                  <a:pt x="84054" y="0"/>
                </a:cubicBezTo>
                <a:cubicBezTo>
                  <a:pt x="67245" y="0"/>
                  <a:pt x="50431" y="8777"/>
                  <a:pt x="44832" y="14633"/>
                </a:cubicBezTo>
                <a:cubicBezTo>
                  <a:pt x="44832" y="14633"/>
                  <a:pt x="44832" y="14633"/>
                  <a:pt x="44832" y="14633"/>
                </a:cubicBezTo>
                <a:cubicBezTo>
                  <a:pt x="33622" y="20488"/>
                  <a:pt x="22413" y="29266"/>
                  <a:pt x="33622" y="38050"/>
                </a:cubicBezTo>
                <a:cubicBezTo>
                  <a:pt x="33622" y="43900"/>
                  <a:pt x="44832" y="46827"/>
                  <a:pt x="50431" y="46827"/>
                </a:cubicBezTo>
                <a:cubicBezTo>
                  <a:pt x="44832" y="49755"/>
                  <a:pt x="39227" y="52683"/>
                  <a:pt x="39227" y="58538"/>
                </a:cubicBezTo>
                <a:cubicBezTo>
                  <a:pt x="39227" y="61461"/>
                  <a:pt x="39227" y="61461"/>
                  <a:pt x="39227" y="64388"/>
                </a:cubicBezTo>
                <a:cubicBezTo>
                  <a:pt x="39227" y="64388"/>
                  <a:pt x="39227" y="64388"/>
                  <a:pt x="39227" y="64388"/>
                </a:cubicBezTo>
                <a:cubicBezTo>
                  <a:pt x="39227" y="70244"/>
                  <a:pt x="39227" y="73172"/>
                  <a:pt x="28018" y="79022"/>
                </a:cubicBezTo>
                <a:cubicBezTo>
                  <a:pt x="28018" y="79022"/>
                  <a:pt x="28018" y="79022"/>
                  <a:pt x="28018" y="79022"/>
                </a:cubicBezTo>
                <a:cubicBezTo>
                  <a:pt x="11209" y="87805"/>
                  <a:pt x="0" y="96583"/>
                  <a:pt x="0" y="108294"/>
                </a:cubicBezTo>
                <a:cubicBezTo>
                  <a:pt x="5604" y="111222"/>
                  <a:pt x="11209" y="117072"/>
                  <a:pt x="16808" y="120000"/>
                </a:cubicBezTo>
                <a:cubicBezTo>
                  <a:pt x="22413" y="120000"/>
                  <a:pt x="28018" y="120000"/>
                  <a:pt x="33622" y="120000"/>
                </a:cubicBezTo>
                <a:cubicBezTo>
                  <a:pt x="33622" y="120000"/>
                  <a:pt x="33622" y="120000"/>
                  <a:pt x="33622" y="120000"/>
                </a:cubicBezTo>
                <a:cubicBezTo>
                  <a:pt x="50431" y="120000"/>
                  <a:pt x="72850" y="108294"/>
                  <a:pt x="100868" y="73172"/>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99" name="Shape 299"/>
          <p:cNvSpPr/>
          <p:nvPr/>
        </p:nvSpPr>
        <p:spPr>
          <a:xfrm>
            <a:off x="7255814" y="577567"/>
            <a:ext cx="31200" cy="62800"/>
          </a:xfrm>
          <a:custGeom>
            <a:avLst/>
            <a:gdLst/>
            <a:ahLst/>
            <a:cxnLst/>
            <a:rect l="0" t="0" r="0" b="0"/>
            <a:pathLst>
              <a:path w="120000" h="120000" extrusionOk="0">
                <a:moveTo>
                  <a:pt x="64000" y="0"/>
                </a:moveTo>
                <a:cubicBezTo>
                  <a:pt x="56000" y="0"/>
                  <a:pt x="48000" y="0"/>
                  <a:pt x="40000" y="4800"/>
                </a:cubicBezTo>
                <a:cubicBezTo>
                  <a:pt x="16000" y="14400"/>
                  <a:pt x="32000" y="28800"/>
                  <a:pt x="32000" y="33600"/>
                </a:cubicBezTo>
                <a:cubicBezTo>
                  <a:pt x="32000" y="33600"/>
                  <a:pt x="32000" y="33600"/>
                  <a:pt x="32000" y="33600"/>
                </a:cubicBezTo>
                <a:cubicBezTo>
                  <a:pt x="32000" y="33600"/>
                  <a:pt x="32000" y="33600"/>
                  <a:pt x="32000" y="33600"/>
                </a:cubicBezTo>
                <a:cubicBezTo>
                  <a:pt x="24000" y="38400"/>
                  <a:pt x="16000" y="48000"/>
                  <a:pt x="24000" y="57600"/>
                </a:cubicBezTo>
                <a:cubicBezTo>
                  <a:pt x="24000" y="67200"/>
                  <a:pt x="24000" y="67200"/>
                  <a:pt x="24000" y="67200"/>
                </a:cubicBezTo>
                <a:cubicBezTo>
                  <a:pt x="16000" y="67200"/>
                  <a:pt x="16000" y="67200"/>
                  <a:pt x="8000" y="72000"/>
                </a:cubicBezTo>
                <a:cubicBezTo>
                  <a:pt x="8000" y="76800"/>
                  <a:pt x="0" y="81600"/>
                  <a:pt x="0" y="91200"/>
                </a:cubicBezTo>
                <a:cubicBezTo>
                  <a:pt x="8000" y="105600"/>
                  <a:pt x="24000" y="120000"/>
                  <a:pt x="48000" y="120000"/>
                </a:cubicBezTo>
                <a:cubicBezTo>
                  <a:pt x="64000" y="120000"/>
                  <a:pt x="88000" y="110400"/>
                  <a:pt x="88000" y="96000"/>
                </a:cubicBezTo>
                <a:cubicBezTo>
                  <a:pt x="88000" y="86400"/>
                  <a:pt x="88000" y="76800"/>
                  <a:pt x="72000" y="72000"/>
                </a:cubicBezTo>
                <a:cubicBezTo>
                  <a:pt x="72000" y="72000"/>
                  <a:pt x="72000" y="72000"/>
                  <a:pt x="72000" y="72000"/>
                </a:cubicBezTo>
                <a:cubicBezTo>
                  <a:pt x="80000" y="67200"/>
                  <a:pt x="88000" y="62400"/>
                  <a:pt x="88000" y="57600"/>
                </a:cubicBezTo>
                <a:cubicBezTo>
                  <a:pt x="96000" y="57600"/>
                  <a:pt x="96000" y="52800"/>
                  <a:pt x="96000" y="52800"/>
                </a:cubicBezTo>
                <a:cubicBezTo>
                  <a:pt x="96000" y="52800"/>
                  <a:pt x="96000" y="52800"/>
                  <a:pt x="96000" y="52800"/>
                </a:cubicBezTo>
                <a:cubicBezTo>
                  <a:pt x="104000" y="48000"/>
                  <a:pt x="120000" y="43200"/>
                  <a:pt x="120000" y="28800"/>
                </a:cubicBezTo>
                <a:cubicBezTo>
                  <a:pt x="120000" y="14400"/>
                  <a:pt x="88000" y="0"/>
                  <a:pt x="64000" y="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00" name="Shape 300"/>
          <p:cNvSpPr/>
          <p:nvPr/>
        </p:nvSpPr>
        <p:spPr>
          <a:xfrm>
            <a:off x="7200951" y="474024"/>
            <a:ext cx="39900" cy="42800"/>
          </a:xfrm>
          <a:custGeom>
            <a:avLst/>
            <a:gdLst/>
            <a:ahLst/>
            <a:cxnLst/>
            <a:rect l="0" t="0" r="0" b="0"/>
            <a:pathLst>
              <a:path w="120000" h="120000" extrusionOk="0">
                <a:moveTo>
                  <a:pt x="82627" y="14116"/>
                </a:moveTo>
                <a:cubicBezTo>
                  <a:pt x="82627" y="14116"/>
                  <a:pt x="76399" y="14116"/>
                  <a:pt x="70170" y="7061"/>
                </a:cubicBezTo>
                <a:cubicBezTo>
                  <a:pt x="63941" y="7061"/>
                  <a:pt x="57713" y="0"/>
                  <a:pt x="45255" y="0"/>
                </a:cubicBezTo>
                <a:cubicBezTo>
                  <a:pt x="39027" y="0"/>
                  <a:pt x="26569" y="7061"/>
                  <a:pt x="20341" y="7061"/>
                </a:cubicBezTo>
                <a:cubicBezTo>
                  <a:pt x="14112" y="14116"/>
                  <a:pt x="1655" y="21177"/>
                  <a:pt x="1655" y="42355"/>
                </a:cubicBezTo>
                <a:cubicBezTo>
                  <a:pt x="-4573" y="63527"/>
                  <a:pt x="7883" y="70588"/>
                  <a:pt x="20341" y="84705"/>
                </a:cubicBezTo>
                <a:cubicBezTo>
                  <a:pt x="20341" y="84705"/>
                  <a:pt x="20341" y="91766"/>
                  <a:pt x="26569" y="91766"/>
                </a:cubicBezTo>
                <a:cubicBezTo>
                  <a:pt x="26569" y="91766"/>
                  <a:pt x="26569" y="91766"/>
                  <a:pt x="26569" y="98822"/>
                </a:cubicBezTo>
                <a:cubicBezTo>
                  <a:pt x="32798" y="105883"/>
                  <a:pt x="39027" y="120000"/>
                  <a:pt x="57713" y="120000"/>
                </a:cubicBezTo>
                <a:cubicBezTo>
                  <a:pt x="57713" y="120000"/>
                  <a:pt x="63941" y="120000"/>
                  <a:pt x="70170" y="120000"/>
                </a:cubicBezTo>
                <a:cubicBezTo>
                  <a:pt x="82627" y="120000"/>
                  <a:pt x="82627" y="120000"/>
                  <a:pt x="82627" y="120000"/>
                </a:cubicBezTo>
                <a:cubicBezTo>
                  <a:pt x="82627" y="105883"/>
                  <a:pt x="82627" y="105883"/>
                  <a:pt x="82627" y="105883"/>
                </a:cubicBezTo>
                <a:cubicBezTo>
                  <a:pt x="82627" y="98822"/>
                  <a:pt x="82627" y="98822"/>
                  <a:pt x="82627" y="98822"/>
                </a:cubicBezTo>
                <a:cubicBezTo>
                  <a:pt x="82627" y="98822"/>
                  <a:pt x="82627" y="98822"/>
                  <a:pt x="82627" y="98822"/>
                </a:cubicBezTo>
                <a:cubicBezTo>
                  <a:pt x="88856" y="91766"/>
                  <a:pt x="95085" y="91766"/>
                  <a:pt x="107542" y="84705"/>
                </a:cubicBezTo>
                <a:cubicBezTo>
                  <a:pt x="119999" y="70588"/>
                  <a:pt x="119999" y="56472"/>
                  <a:pt x="119999" y="49411"/>
                </a:cubicBezTo>
                <a:cubicBezTo>
                  <a:pt x="113771" y="28233"/>
                  <a:pt x="101313" y="21177"/>
                  <a:pt x="82627" y="14116"/>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01" name="Shape 301"/>
          <p:cNvSpPr/>
          <p:nvPr/>
        </p:nvSpPr>
        <p:spPr>
          <a:xfrm>
            <a:off x="6285155" y="241285"/>
            <a:ext cx="159300" cy="230000"/>
          </a:xfrm>
          <a:custGeom>
            <a:avLst/>
            <a:gdLst/>
            <a:ahLst/>
            <a:cxnLst/>
            <a:rect l="0" t="0" r="0" b="0"/>
            <a:pathLst>
              <a:path w="120000" h="120000" extrusionOk="0">
                <a:moveTo>
                  <a:pt x="113718" y="67250"/>
                </a:moveTo>
                <a:cubicBezTo>
                  <a:pt x="110578" y="67250"/>
                  <a:pt x="109005" y="65933"/>
                  <a:pt x="105864" y="64616"/>
                </a:cubicBezTo>
                <a:cubicBezTo>
                  <a:pt x="105864" y="64616"/>
                  <a:pt x="105864" y="63294"/>
                  <a:pt x="105864" y="60661"/>
                </a:cubicBezTo>
                <a:cubicBezTo>
                  <a:pt x="105864" y="59338"/>
                  <a:pt x="105864" y="58022"/>
                  <a:pt x="104297" y="56705"/>
                </a:cubicBezTo>
                <a:cubicBezTo>
                  <a:pt x="104297" y="54066"/>
                  <a:pt x="104297" y="52750"/>
                  <a:pt x="104297" y="50111"/>
                </a:cubicBezTo>
                <a:cubicBezTo>
                  <a:pt x="104297" y="48788"/>
                  <a:pt x="104297" y="46155"/>
                  <a:pt x="104297" y="44833"/>
                </a:cubicBezTo>
                <a:cubicBezTo>
                  <a:pt x="104297" y="43516"/>
                  <a:pt x="104297" y="42200"/>
                  <a:pt x="104297" y="40877"/>
                </a:cubicBezTo>
                <a:cubicBezTo>
                  <a:pt x="102724" y="36922"/>
                  <a:pt x="102724" y="31650"/>
                  <a:pt x="101156" y="27694"/>
                </a:cubicBezTo>
                <a:cubicBezTo>
                  <a:pt x="98016" y="22416"/>
                  <a:pt x="91735" y="21100"/>
                  <a:pt x="87021" y="19777"/>
                </a:cubicBezTo>
                <a:cubicBezTo>
                  <a:pt x="87021" y="19777"/>
                  <a:pt x="85454" y="19777"/>
                  <a:pt x="85454" y="19777"/>
                </a:cubicBezTo>
                <a:cubicBezTo>
                  <a:pt x="85454" y="18461"/>
                  <a:pt x="85454" y="18461"/>
                  <a:pt x="85454" y="17144"/>
                </a:cubicBezTo>
                <a:cubicBezTo>
                  <a:pt x="85454" y="15822"/>
                  <a:pt x="85454" y="15822"/>
                  <a:pt x="85454" y="15822"/>
                </a:cubicBezTo>
                <a:cubicBezTo>
                  <a:pt x="87021" y="9233"/>
                  <a:pt x="85454" y="6594"/>
                  <a:pt x="83881" y="5272"/>
                </a:cubicBezTo>
                <a:cubicBezTo>
                  <a:pt x="79167" y="2638"/>
                  <a:pt x="71319" y="0"/>
                  <a:pt x="63465" y="0"/>
                </a:cubicBezTo>
                <a:cubicBezTo>
                  <a:pt x="54043" y="0"/>
                  <a:pt x="52476" y="5272"/>
                  <a:pt x="50903" y="6594"/>
                </a:cubicBezTo>
                <a:cubicBezTo>
                  <a:pt x="50903" y="7911"/>
                  <a:pt x="50903" y="9233"/>
                  <a:pt x="50903" y="10550"/>
                </a:cubicBezTo>
                <a:cubicBezTo>
                  <a:pt x="50903" y="10550"/>
                  <a:pt x="50903" y="10550"/>
                  <a:pt x="49335" y="10550"/>
                </a:cubicBezTo>
                <a:cubicBezTo>
                  <a:pt x="47762" y="10550"/>
                  <a:pt x="46195" y="9233"/>
                  <a:pt x="43054" y="9233"/>
                </a:cubicBezTo>
                <a:cubicBezTo>
                  <a:pt x="39914" y="9233"/>
                  <a:pt x="38341" y="10550"/>
                  <a:pt x="35200" y="11866"/>
                </a:cubicBezTo>
                <a:cubicBezTo>
                  <a:pt x="32060" y="15822"/>
                  <a:pt x="30487" y="21100"/>
                  <a:pt x="33627" y="25055"/>
                </a:cubicBezTo>
                <a:cubicBezTo>
                  <a:pt x="32060" y="25055"/>
                  <a:pt x="32060" y="25055"/>
                  <a:pt x="32060" y="25055"/>
                </a:cubicBezTo>
                <a:cubicBezTo>
                  <a:pt x="30487" y="25055"/>
                  <a:pt x="28919" y="25055"/>
                  <a:pt x="27346" y="25055"/>
                </a:cubicBezTo>
                <a:cubicBezTo>
                  <a:pt x="16357" y="25055"/>
                  <a:pt x="16357" y="31650"/>
                  <a:pt x="14784" y="35605"/>
                </a:cubicBezTo>
                <a:cubicBezTo>
                  <a:pt x="14784" y="39561"/>
                  <a:pt x="13217" y="39561"/>
                  <a:pt x="13217" y="39561"/>
                </a:cubicBezTo>
                <a:cubicBezTo>
                  <a:pt x="11643" y="39561"/>
                  <a:pt x="11643" y="39561"/>
                  <a:pt x="11643" y="39561"/>
                </a:cubicBezTo>
                <a:cubicBezTo>
                  <a:pt x="8503" y="39561"/>
                  <a:pt x="5362" y="39561"/>
                  <a:pt x="2222" y="42200"/>
                </a:cubicBezTo>
                <a:cubicBezTo>
                  <a:pt x="654" y="44833"/>
                  <a:pt x="-918" y="47472"/>
                  <a:pt x="654" y="50111"/>
                </a:cubicBezTo>
                <a:cubicBezTo>
                  <a:pt x="654" y="54066"/>
                  <a:pt x="2222" y="56705"/>
                  <a:pt x="5362" y="58022"/>
                </a:cubicBezTo>
                <a:cubicBezTo>
                  <a:pt x="8503" y="59338"/>
                  <a:pt x="10076" y="59338"/>
                  <a:pt x="13217" y="60661"/>
                </a:cubicBezTo>
                <a:cubicBezTo>
                  <a:pt x="14784" y="60661"/>
                  <a:pt x="14784" y="60661"/>
                  <a:pt x="14784" y="60661"/>
                </a:cubicBezTo>
                <a:cubicBezTo>
                  <a:pt x="14784" y="60661"/>
                  <a:pt x="14784" y="61977"/>
                  <a:pt x="14784" y="61977"/>
                </a:cubicBezTo>
                <a:cubicBezTo>
                  <a:pt x="14784" y="64616"/>
                  <a:pt x="13217" y="67250"/>
                  <a:pt x="16357" y="71211"/>
                </a:cubicBezTo>
                <a:cubicBezTo>
                  <a:pt x="17924" y="73844"/>
                  <a:pt x="21065" y="73844"/>
                  <a:pt x="24206" y="73844"/>
                </a:cubicBezTo>
                <a:cubicBezTo>
                  <a:pt x="25779" y="73844"/>
                  <a:pt x="27346" y="73844"/>
                  <a:pt x="28919" y="73844"/>
                </a:cubicBezTo>
                <a:cubicBezTo>
                  <a:pt x="28919" y="73844"/>
                  <a:pt x="30487" y="73844"/>
                  <a:pt x="30487" y="73844"/>
                </a:cubicBezTo>
                <a:cubicBezTo>
                  <a:pt x="30487" y="73844"/>
                  <a:pt x="32060" y="75166"/>
                  <a:pt x="32060" y="75166"/>
                </a:cubicBezTo>
                <a:cubicBezTo>
                  <a:pt x="33627" y="76483"/>
                  <a:pt x="35200" y="79122"/>
                  <a:pt x="39914" y="80438"/>
                </a:cubicBezTo>
                <a:cubicBezTo>
                  <a:pt x="41481" y="80438"/>
                  <a:pt x="41481" y="80438"/>
                  <a:pt x="41481" y="80438"/>
                </a:cubicBezTo>
                <a:cubicBezTo>
                  <a:pt x="44622" y="80438"/>
                  <a:pt x="47762" y="79122"/>
                  <a:pt x="49335" y="77800"/>
                </a:cubicBezTo>
                <a:cubicBezTo>
                  <a:pt x="49335" y="80438"/>
                  <a:pt x="49335" y="80438"/>
                  <a:pt x="49335" y="80438"/>
                </a:cubicBezTo>
                <a:cubicBezTo>
                  <a:pt x="52476" y="81755"/>
                  <a:pt x="52476" y="81755"/>
                  <a:pt x="52476" y="81755"/>
                </a:cubicBezTo>
                <a:cubicBezTo>
                  <a:pt x="55616" y="83077"/>
                  <a:pt x="58757" y="83077"/>
                  <a:pt x="61897" y="83077"/>
                </a:cubicBezTo>
                <a:cubicBezTo>
                  <a:pt x="61897" y="83077"/>
                  <a:pt x="61897" y="83077"/>
                  <a:pt x="61897" y="83077"/>
                </a:cubicBezTo>
                <a:cubicBezTo>
                  <a:pt x="60324" y="84394"/>
                  <a:pt x="60324" y="85716"/>
                  <a:pt x="58757" y="87033"/>
                </a:cubicBezTo>
                <a:cubicBezTo>
                  <a:pt x="58757" y="87033"/>
                  <a:pt x="58757" y="87033"/>
                  <a:pt x="57184" y="87033"/>
                </a:cubicBezTo>
                <a:cubicBezTo>
                  <a:pt x="55616" y="88350"/>
                  <a:pt x="55616" y="88350"/>
                  <a:pt x="54043" y="88350"/>
                </a:cubicBezTo>
                <a:cubicBezTo>
                  <a:pt x="52476" y="88350"/>
                  <a:pt x="49335" y="88350"/>
                  <a:pt x="47762" y="87033"/>
                </a:cubicBezTo>
                <a:cubicBezTo>
                  <a:pt x="47762" y="87033"/>
                  <a:pt x="46195" y="87033"/>
                  <a:pt x="46195" y="87033"/>
                </a:cubicBezTo>
                <a:cubicBezTo>
                  <a:pt x="44622" y="87033"/>
                  <a:pt x="43054" y="85716"/>
                  <a:pt x="41481" y="85716"/>
                </a:cubicBezTo>
                <a:cubicBezTo>
                  <a:pt x="38341" y="85716"/>
                  <a:pt x="35200" y="87033"/>
                  <a:pt x="33627" y="89672"/>
                </a:cubicBezTo>
                <a:cubicBezTo>
                  <a:pt x="30487" y="93627"/>
                  <a:pt x="33627" y="98900"/>
                  <a:pt x="35200" y="101538"/>
                </a:cubicBezTo>
                <a:cubicBezTo>
                  <a:pt x="35200" y="102855"/>
                  <a:pt x="36768" y="102855"/>
                  <a:pt x="36768" y="102855"/>
                </a:cubicBezTo>
                <a:cubicBezTo>
                  <a:pt x="43054" y="118683"/>
                  <a:pt x="55616" y="120000"/>
                  <a:pt x="66605" y="120000"/>
                </a:cubicBezTo>
                <a:cubicBezTo>
                  <a:pt x="66605" y="120000"/>
                  <a:pt x="66605" y="120000"/>
                  <a:pt x="66605" y="120000"/>
                </a:cubicBezTo>
                <a:cubicBezTo>
                  <a:pt x="71319" y="120000"/>
                  <a:pt x="76027" y="120000"/>
                  <a:pt x="82313" y="118683"/>
                </a:cubicBezTo>
                <a:cubicBezTo>
                  <a:pt x="88594" y="118683"/>
                  <a:pt x="94875" y="116044"/>
                  <a:pt x="102724" y="112088"/>
                </a:cubicBezTo>
                <a:cubicBezTo>
                  <a:pt x="104297" y="110766"/>
                  <a:pt x="104297" y="110766"/>
                  <a:pt x="104297" y="110766"/>
                </a:cubicBezTo>
                <a:cubicBezTo>
                  <a:pt x="120000" y="69888"/>
                  <a:pt x="120000" y="69888"/>
                  <a:pt x="120000" y="69888"/>
                </a:cubicBezTo>
                <a:lnTo>
                  <a:pt x="113718" y="67250"/>
                </a:lnTo>
                <a:close/>
                <a:moveTo>
                  <a:pt x="77600" y="85716"/>
                </a:moveTo>
                <a:cubicBezTo>
                  <a:pt x="76027" y="84394"/>
                  <a:pt x="74459" y="81755"/>
                  <a:pt x="71319" y="81755"/>
                </a:cubicBezTo>
                <a:cubicBezTo>
                  <a:pt x="71319" y="81755"/>
                  <a:pt x="72886" y="80438"/>
                  <a:pt x="72886" y="80438"/>
                </a:cubicBezTo>
                <a:cubicBezTo>
                  <a:pt x="72886" y="80438"/>
                  <a:pt x="74459" y="79122"/>
                  <a:pt x="74459" y="79122"/>
                </a:cubicBezTo>
                <a:cubicBezTo>
                  <a:pt x="76027" y="80438"/>
                  <a:pt x="76027" y="80438"/>
                  <a:pt x="76027" y="80438"/>
                </a:cubicBezTo>
                <a:cubicBezTo>
                  <a:pt x="77600" y="83077"/>
                  <a:pt x="79167" y="84394"/>
                  <a:pt x="83881" y="84394"/>
                </a:cubicBezTo>
                <a:cubicBezTo>
                  <a:pt x="85454" y="84394"/>
                  <a:pt x="87021" y="84394"/>
                  <a:pt x="87021" y="85716"/>
                </a:cubicBezTo>
                <a:cubicBezTo>
                  <a:pt x="88594" y="85716"/>
                  <a:pt x="88594" y="85716"/>
                  <a:pt x="90162" y="85716"/>
                </a:cubicBezTo>
                <a:cubicBezTo>
                  <a:pt x="87021" y="87033"/>
                  <a:pt x="83881" y="88350"/>
                  <a:pt x="80740" y="88350"/>
                </a:cubicBezTo>
                <a:cubicBezTo>
                  <a:pt x="80740" y="88350"/>
                  <a:pt x="77600" y="87033"/>
                  <a:pt x="77600" y="85716"/>
                </a:cubicBezTo>
                <a:close/>
                <a:moveTo>
                  <a:pt x="60324" y="63294"/>
                </a:moveTo>
                <a:cubicBezTo>
                  <a:pt x="60324" y="64616"/>
                  <a:pt x="60324" y="64616"/>
                  <a:pt x="58757" y="64616"/>
                </a:cubicBezTo>
                <a:cubicBezTo>
                  <a:pt x="58757" y="64616"/>
                  <a:pt x="57184" y="65933"/>
                  <a:pt x="57184" y="65933"/>
                </a:cubicBezTo>
                <a:cubicBezTo>
                  <a:pt x="57184" y="64616"/>
                  <a:pt x="58757" y="64616"/>
                  <a:pt x="60324" y="63294"/>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02" name="Shape 302"/>
          <p:cNvSpPr/>
          <p:nvPr/>
        </p:nvSpPr>
        <p:spPr>
          <a:xfrm>
            <a:off x="6385742" y="208989"/>
            <a:ext cx="35400" cy="35200"/>
          </a:xfrm>
          <a:custGeom>
            <a:avLst/>
            <a:gdLst/>
            <a:ahLst/>
            <a:cxnLst/>
            <a:rect l="0" t="0" r="0" b="0"/>
            <a:pathLst>
              <a:path w="120000" h="120000" extrusionOk="0">
                <a:moveTo>
                  <a:pt x="114705" y="51427"/>
                </a:moveTo>
                <a:cubicBezTo>
                  <a:pt x="100588" y="25716"/>
                  <a:pt x="58235" y="8572"/>
                  <a:pt x="44117" y="0"/>
                </a:cubicBezTo>
                <a:cubicBezTo>
                  <a:pt x="37058" y="0"/>
                  <a:pt x="37058" y="0"/>
                  <a:pt x="37058" y="0"/>
                </a:cubicBezTo>
                <a:cubicBezTo>
                  <a:pt x="15882" y="0"/>
                  <a:pt x="8823" y="17144"/>
                  <a:pt x="1764" y="25716"/>
                </a:cubicBezTo>
                <a:cubicBezTo>
                  <a:pt x="1764" y="34283"/>
                  <a:pt x="-5294" y="51427"/>
                  <a:pt x="8823" y="68572"/>
                </a:cubicBezTo>
                <a:cubicBezTo>
                  <a:pt x="15882" y="94283"/>
                  <a:pt x="44117" y="120000"/>
                  <a:pt x="65294" y="120000"/>
                </a:cubicBezTo>
                <a:cubicBezTo>
                  <a:pt x="72352" y="120000"/>
                  <a:pt x="72352" y="120000"/>
                  <a:pt x="72352" y="120000"/>
                </a:cubicBezTo>
                <a:cubicBezTo>
                  <a:pt x="86470" y="120000"/>
                  <a:pt x="107647" y="111427"/>
                  <a:pt x="114705" y="94283"/>
                </a:cubicBezTo>
                <a:cubicBezTo>
                  <a:pt x="121764" y="77144"/>
                  <a:pt x="121764" y="60000"/>
                  <a:pt x="114705" y="51427"/>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03" name="Shape 303"/>
          <p:cNvSpPr/>
          <p:nvPr/>
        </p:nvSpPr>
        <p:spPr>
          <a:xfrm>
            <a:off x="7010691" y="466423"/>
            <a:ext cx="36000" cy="35200"/>
          </a:xfrm>
          <a:custGeom>
            <a:avLst/>
            <a:gdLst/>
            <a:ahLst/>
            <a:cxnLst/>
            <a:rect l="0" t="0" r="0" b="0"/>
            <a:pathLst>
              <a:path w="120000" h="120000" extrusionOk="0">
                <a:moveTo>
                  <a:pt x="115537" y="60000"/>
                </a:moveTo>
                <a:cubicBezTo>
                  <a:pt x="108740" y="34283"/>
                  <a:pt x="74759" y="0"/>
                  <a:pt x="40777" y="0"/>
                </a:cubicBezTo>
                <a:cubicBezTo>
                  <a:pt x="33981" y="0"/>
                  <a:pt x="20388" y="8572"/>
                  <a:pt x="13592" y="17144"/>
                </a:cubicBezTo>
                <a:cubicBezTo>
                  <a:pt x="6796" y="25716"/>
                  <a:pt x="0" y="42855"/>
                  <a:pt x="0" y="60000"/>
                </a:cubicBezTo>
                <a:cubicBezTo>
                  <a:pt x="0" y="77144"/>
                  <a:pt x="6796" y="85716"/>
                  <a:pt x="20388" y="94283"/>
                </a:cubicBezTo>
                <a:cubicBezTo>
                  <a:pt x="27185" y="94283"/>
                  <a:pt x="27185" y="94283"/>
                  <a:pt x="33981" y="94283"/>
                </a:cubicBezTo>
                <a:cubicBezTo>
                  <a:pt x="40777" y="94283"/>
                  <a:pt x="47574" y="94283"/>
                  <a:pt x="47574" y="94283"/>
                </a:cubicBezTo>
                <a:cubicBezTo>
                  <a:pt x="54370" y="94283"/>
                  <a:pt x="54370" y="102855"/>
                  <a:pt x="54370" y="102855"/>
                </a:cubicBezTo>
                <a:cubicBezTo>
                  <a:pt x="61166" y="111427"/>
                  <a:pt x="74759" y="120000"/>
                  <a:pt x="88351" y="120000"/>
                </a:cubicBezTo>
                <a:cubicBezTo>
                  <a:pt x="95148" y="120000"/>
                  <a:pt x="101944" y="111427"/>
                  <a:pt x="108740" y="111427"/>
                </a:cubicBezTo>
                <a:cubicBezTo>
                  <a:pt x="122333" y="94283"/>
                  <a:pt x="122333" y="77144"/>
                  <a:pt x="115537" y="600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04" name="Shape 304"/>
          <p:cNvSpPr/>
          <p:nvPr/>
        </p:nvSpPr>
        <p:spPr>
          <a:xfrm>
            <a:off x="6533003" y="423676"/>
            <a:ext cx="39900" cy="50400"/>
          </a:xfrm>
          <a:custGeom>
            <a:avLst/>
            <a:gdLst/>
            <a:ahLst/>
            <a:cxnLst/>
            <a:rect l="0" t="0" r="0" b="0"/>
            <a:pathLst>
              <a:path w="120000" h="120000" extrusionOk="0">
                <a:moveTo>
                  <a:pt x="115826" y="24000"/>
                </a:moveTo>
                <a:cubicBezTo>
                  <a:pt x="103130" y="0"/>
                  <a:pt x="84085" y="0"/>
                  <a:pt x="71388" y="0"/>
                </a:cubicBezTo>
                <a:cubicBezTo>
                  <a:pt x="39647" y="0"/>
                  <a:pt x="7905" y="36000"/>
                  <a:pt x="1557" y="60000"/>
                </a:cubicBezTo>
                <a:cubicBezTo>
                  <a:pt x="-4790" y="90000"/>
                  <a:pt x="7905" y="108000"/>
                  <a:pt x="45995" y="120000"/>
                </a:cubicBezTo>
                <a:cubicBezTo>
                  <a:pt x="52343" y="120000"/>
                  <a:pt x="58692" y="120000"/>
                  <a:pt x="65040" y="120000"/>
                </a:cubicBezTo>
                <a:cubicBezTo>
                  <a:pt x="65040" y="120000"/>
                  <a:pt x="65040" y="120000"/>
                  <a:pt x="65040" y="120000"/>
                </a:cubicBezTo>
                <a:cubicBezTo>
                  <a:pt x="84085" y="120000"/>
                  <a:pt x="96781" y="114000"/>
                  <a:pt x="109478" y="96000"/>
                </a:cubicBezTo>
                <a:cubicBezTo>
                  <a:pt x="122174" y="78000"/>
                  <a:pt x="122174" y="48000"/>
                  <a:pt x="115826" y="24000"/>
                </a:cubicBezTo>
                <a:close/>
              </a:path>
            </a:pathLst>
          </a:custGeom>
          <a:solidFill>
            <a:srgbClr val="D9D9D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05" name="Shape 305"/>
          <p:cNvSpPr/>
          <p:nvPr/>
        </p:nvSpPr>
        <p:spPr>
          <a:xfrm>
            <a:off x="6561878" y="299235"/>
            <a:ext cx="144900" cy="199600"/>
          </a:xfrm>
          <a:custGeom>
            <a:avLst/>
            <a:gdLst/>
            <a:ahLst/>
            <a:cxnLst/>
            <a:rect l="0" t="0" r="0" b="0"/>
            <a:pathLst>
              <a:path w="120000" h="120000" extrusionOk="0">
                <a:moveTo>
                  <a:pt x="118022" y="39494"/>
                </a:moveTo>
                <a:cubicBezTo>
                  <a:pt x="118022" y="37972"/>
                  <a:pt x="118022" y="36455"/>
                  <a:pt x="118022" y="34938"/>
                </a:cubicBezTo>
                <a:cubicBezTo>
                  <a:pt x="116299" y="30377"/>
                  <a:pt x="116299" y="27344"/>
                  <a:pt x="114581" y="24305"/>
                </a:cubicBezTo>
                <a:cubicBezTo>
                  <a:pt x="112863" y="19744"/>
                  <a:pt x="107705" y="16711"/>
                  <a:pt x="102552" y="16711"/>
                </a:cubicBezTo>
                <a:cubicBezTo>
                  <a:pt x="99111" y="16711"/>
                  <a:pt x="97393" y="16711"/>
                  <a:pt x="93952" y="18227"/>
                </a:cubicBezTo>
                <a:cubicBezTo>
                  <a:pt x="93952" y="18227"/>
                  <a:pt x="92234" y="18227"/>
                  <a:pt x="92234" y="18227"/>
                </a:cubicBezTo>
                <a:cubicBezTo>
                  <a:pt x="88799" y="15188"/>
                  <a:pt x="87075" y="13672"/>
                  <a:pt x="80205" y="12150"/>
                </a:cubicBezTo>
                <a:cubicBezTo>
                  <a:pt x="80205" y="12150"/>
                  <a:pt x="80205" y="13672"/>
                  <a:pt x="78481" y="13672"/>
                </a:cubicBezTo>
                <a:cubicBezTo>
                  <a:pt x="80205" y="10633"/>
                  <a:pt x="78481" y="9116"/>
                  <a:pt x="78481" y="7594"/>
                </a:cubicBezTo>
                <a:cubicBezTo>
                  <a:pt x="76764" y="4555"/>
                  <a:pt x="73328" y="4555"/>
                  <a:pt x="69887" y="4555"/>
                </a:cubicBezTo>
                <a:cubicBezTo>
                  <a:pt x="66452" y="4555"/>
                  <a:pt x="64734" y="4555"/>
                  <a:pt x="61293" y="6077"/>
                </a:cubicBezTo>
                <a:cubicBezTo>
                  <a:pt x="61293" y="6077"/>
                  <a:pt x="61293" y="7594"/>
                  <a:pt x="59576" y="7594"/>
                </a:cubicBezTo>
                <a:cubicBezTo>
                  <a:pt x="59576" y="7594"/>
                  <a:pt x="59576" y="7594"/>
                  <a:pt x="59576" y="9116"/>
                </a:cubicBezTo>
                <a:cubicBezTo>
                  <a:pt x="57858" y="9116"/>
                  <a:pt x="57858" y="9116"/>
                  <a:pt x="57858" y="9116"/>
                </a:cubicBezTo>
                <a:cubicBezTo>
                  <a:pt x="56135" y="9116"/>
                  <a:pt x="54417" y="10633"/>
                  <a:pt x="52699" y="12150"/>
                </a:cubicBezTo>
                <a:cubicBezTo>
                  <a:pt x="50982" y="13672"/>
                  <a:pt x="50982" y="16711"/>
                  <a:pt x="52699" y="19744"/>
                </a:cubicBezTo>
                <a:cubicBezTo>
                  <a:pt x="52699" y="19744"/>
                  <a:pt x="52699" y="19744"/>
                  <a:pt x="52699" y="19744"/>
                </a:cubicBezTo>
                <a:cubicBezTo>
                  <a:pt x="52699" y="19744"/>
                  <a:pt x="50982" y="19744"/>
                  <a:pt x="49264" y="19744"/>
                </a:cubicBezTo>
                <a:cubicBezTo>
                  <a:pt x="47541" y="19744"/>
                  <a:pt x="44105" y="21266"/>
                  <a:pt x="42388" y="22783"/>
                </a:cubicBezTo>
                <a:cubicBezTo>
                  <a:pt x="40664" y="24305"/>
                  <a:pt x="38947" y="28861"/>
                  <a:pt x="38947" y="31900"/>
                </a:cubicBezTo>
                <a:cubicBezTo>
                  <a:pt x="38947" y="30377"/>
                  <a:pt x="38947" y="28861"/>
                  <a:pt x="37229" y="28861"/>
                </a:cubicBezTo>
                <a:cubicBezTo>
                  <a:pt x="37229" y="27344"/>
                  <a:pt x="33794" y="25822"/>
                  <a:pt x="32070" y="25822"/>
                </a:cubicBezTo>
                <a:cubicBezTo>
                  <a:pt x="32070" y="25822"/>
                  <a:pt x="32070" y="24305"/>
                  <a:pt x="33794" y="24305"/>
                </a:cubicBezTo>
                <a:cubicBezTo>
                  <a:pt x="33794" y="21266"/>
                  <a:pt x="33794" y="16711"/>
                  <a:pt x="32070" y="13672"/>
                </a:cubicBezTo>
                <a:cubicBezTo>
                  <a:pt x="30353" y="12150"/>
                  <a:pt x="28635" y="10633"/>
                  <a:pt x="26917" y="10633"/>
                </a:cubicBezTo>
                <a:cubicBezTo>
                  <a:pt x="26917" y="9116"/>
                  <a:pt x="26917" y="9116"/>
                  <a:pt x="25194" y="7594"/>
                </a:cubicBezTo>
                <a:cubicBezTo>
                  <a:pt x="25194" y="7594"/>
                  <a:pt x="25194" y="7594"/>
                  <a:pt x="25194" y="7594"/>
                </a:cubicBezTo>
                <a:cubicBezTo>
                  <a:pt x="23476" y="4555"/>
                  <a:pt x="21759" y="3038"/>
                  <a:pt x="18318" y="1516"/>
                </a:cubicBezTo>
                <a:cubicBezTo>
                  <a:pt x="16600" y="1516"/>
                  <a:pt x="14882" y="0"/>
                  <a:pt x="13165" y="0"/>
                </a:cubicBezTo>
                <a:cubicBezTo>
                  <a:pt x="8006" y="0"/>
                  <a:pt x="4571" y="1516"/>
                  <a:pt x="2847" y="4555"/>
                </a:cubicBezTo>
                <a:cubicBezTo>
                  <a:pt x="-587" y="7594"/>
                  <a:pt x="-587" y="12150"/>
                  <a:pt x="1130" y="15188"/>
                </a:cubicBezTo>
                <a:cubicBezTo>
                  <a:pt x="1130" y="16711"/>
                  <a:pt x="2847" y="16711"/>
                  <a:pt x="2847" y="16711"/>
                </a:cubicBezTo>
                <a:cubicBezTo>
                  <a:pt x="2847" y="18227"/>
                  <a:pt x="2847" y="18227"/>
                  <a:pt x="2847" y="18227"/>
                </a:cubicBezTo>
                <a:cubicBezTo>
                  <a:pt x="2847" y="19744"/>
                  <a:pt x="2847" y="22783"/>
                  <a:pt x="2847" y="24305"/>
                </a:cubicBezTo>
                <a:cubicBezTo>
                  <a:pt x="4571" y="25822"/>
                  <a:pt x="6288" y="27344"/>
                  <a:pt x="8006" y="28861"/>
                </a:cubicBezTo>
                <a:cubicBezTo>
                  <a:pt x="4571" y="30377"/>
                  <a:pt x="2847" y="33416"/>
                  <a:pt x="2847" y="34938"/>
                </a:cubicBezTo>
                <a:cubicBezTo>
                  <a:pt x="1130" y="39494"/>
                  <a:pt x="2847" y="42533"/>
                  <a:pt x="4571" y="44050"/>
                </a:cubicBezTo>
                <a:cubicBezTo>
                  <a:pt x="6288" y="45572"/>
                  <a:pt x="8006" y="47088"/>
                  <a:pt x="9724" y="47088"/>
                </a:cubicBezTo>
                <a:cubicBezTo>
                  <a:pt x="9724" y="48605"/>
                  <a:pt x="8006" y="50127"/>
                  <a:pt x="9724" y="53166"/>
                </a:cubicBezTo>
                <a:cubicBezTo>
                  <a:pt x="9724" y="56200"/>
                  <a:pt x="13165" y="59238"/>
                  <a:pt x="16600" y="60761"/>
                </a:cubicBezTo>
                <a:cubicBezTo>
                  <a:pt x="18318" y="60761"/>
                  <a:pt x="18318" y="60761"/>
                  <a:pt x="18318" y="60761"/>
                </a:cubicBezTo>
                <a:cubicBezTo>
                  <a:pt x="18318" y="60761"/>
                  <a:pt x="18318" y="62277"/>
                  <a:pt x="18318" y="62277"/>
                </a:cubicBezTo>
                <a:cubicBezTo>
                  <a:pt x="20041" y="63800"/>
                  <a:pt x="21759" y="63800"/>
                  <a:pt x="23476" y="65316"/>
                </a:cubicBezTo>
                <a:cubicBezTo>
                  <a:pt x="21759" y="66833"/>
                  <a:pt x="21759" y="68355"/>
                  <a:pt x="21759" y="71394"/>
                </a:cubicBezTo>
                <a:cubicBezTo>
                  <a:pt x="23476" y="72911"/>
                  <a:pt x="25194" y="77466"/>
                  <a:pt x="30353" y="78988"/>
                </a:cubicBezTo>
                <a:cubicBezTo>
                  <a:pt x="30353" y="78988"/>
                  <a:pt x="32070" y="78988"/>
                  <a:pt x="32070" y="78988"/>
                </a:cubicBezTo>
                <a:cubicBezTo>
                  <a:pt x="33794" y="78988"/>
                  <a:pt x="37229" y="78988"/>
                  <a:pt x="38947" y="78988"/>
                </a:cubicBezTo>
                <a:cubicBezTo>
                  <a:pt x="40664" y="77466"/>
                  <a:pt x="42388" y="77466"/>
                  <a:pt x="44105" y="77466"/>
                </a:cubicBezTo>
                <a:cubicBezTo>
                  <a:pt x="45823" y="77466"/>
                  <a:pt x="47541" y="77466"/>
                  <a:pt x="49264" y="78988"/>
                </a:cubicBezTo>
                <a:cubicBezTo>
                  <a:pt x="50982" y="78988"/>
                  <a:pt x="52699" y="78988"/>
                  <a:pt x="56135" y="78988"/>
                </a:cubicBezTo>
                <a:cubicBezTo>
                  <a:pt x="57858" y="78988"/>
                  <a:pt x="59576" y="77466"/>
                  <a:pt x="63011" y="77466"/>
                </a:cubicBezTo>
                <a:cubicBezTo>
                  <a:pt x="64734" y="77466"/>
                  <a:pt x="64734" y="77466"/>
                  <a:pt x="66452" y="77466"/>
                </a:cubicBezTo>
                <a:cubicBezTo>
                  <a:pt x="66452" y="77466"/>
                  <a:pt x="66452" y="77466"/>
                  <a:pt x="66452" y="77466"/>
                </a:cubicBezTo>
                <a:cubicBezTo>
                  <a:pt x="68170" y="77466"/>
                  <a:pt x="68170" y="77466"/>
                  <a:pt x="68170" y="77466"/>
                </a:cubicBezTo>
                <a:cubicBezTo>
                  <a:pt x="68170" y="78988"/>
                  <a:pt x="64734" y="78988"/>
                  <a:pt x="63011" y="80505"/>
                </a:cubicBezTo>
                <a:cubicBezTo>
                  <a:pt x="59576" y="82027"/>
                  <a:pt x="56135" y="83544"/>
                  <a:pt x="52699" y="88100"/>
                </a:cubicBezTo>
                <a:cubicBezTo>
                  <a:pt x="50982" y="91138"/>
                  <a:pt x="52699" y="94177"/>
                  <a:pt x="52699" y="95694"/>
                </a:cubicBezTo>
                <a:cubicBezTo>
                  <a:pt x="52699" y="97216"/>
                  <a:pt x="52699" y="97216"/>
                  <a:pt x="52699" y="98733"/>
                </a:cubicBezTo>
                <a:cubicBezTo>
                  <a:pt x="52699" y="100255"/>
                  <a:pt x="52699" y="101772"/>
                  <a:pt x="52699" y="103288"/>
                </a:cubicBezTo>
                <a:cubicBezTo>
                  <a:pt x="52699" y="104811"/>
                  <a:pt x="52699" y="106327"/>
                  <a:pt x="52699" y="107850"/>
                </a:cubicBezTo>
                <a:cubicBezTo>
                  <a:pt x="52699" y="110883"/>
                  <a:pt x="52699" y="113922"/>
                  <a:pt x="54417" y="115444"/>
                </a:cubicBezTo>
                <a:cubicBezTo>
                  <a:pt x="56135" y="116961"/>
                  <a:pt x="59576" y="118483"/>
                  <a:pt x="63011" y="118483"/>
                </a:cubicBezTo>
                <a:cubicBezTo>
                  <a:pt x="64734" y="118483"/>
                  <a:pt x="66452" y="116961"/>
                  <a:pt x="68170" y="116961"/>
                </a:cubicBezTo>
                <a:cubicBezTo>
                  <a:pt x="69887" y="116961"/>
                  <a:pt x="69887" y="116961"/>
                  <a:pt x="69887" y="116961"/>
                </a:cubicBezTo>
                <a:cubicBezTo>
                  <a:pt x="69887" y="116961"/>
                  <a:pt x="69887" y="116961"/>
                  <a:pt x="69887" y="116961"/>
                </a:cubicBezTo>
                <a:cubicBezTo>
                  <a:pt x="69887" y="116961"/>
                  <a:pt x="71605" y="116961"/>
                  <a:pt x="71605" y="116961"/>
                </a:cubicBezTo>
                <a:cubicBezTo>
                  <a:pt x="73328" y="118483"/>
                  <a:pt x="75046" y="120000"/>
                  <a:pt x="78481" y="120000"/>
                </a:cubicBezTo>
                <a:cubicBezTo>
                  <a:pt x="80205" y="120000"/>
                  <a:pt x="80205" y="120000"/>
                  <a:pt x="80205" y="120000"/>
                </a:cubicBezTo>
                <a:cubicBezTo>
                  <a:pt x="81922" y="120000"/>
                  <a:pt x="83640" y="120000"/>
                  <a:pt x="85358" y="120000"/>
                </a:cubicBezTo>
                <a:cubicBezTo>
                  <a:pt x="87075" y="120000"/>
                  <a:pt x="88799" y="120000"/>
                  <a:pt x="90516" y="120000"/>
                </a:cubicBezTo>
                <a:cubicBezTo>
                  <a:pt x="90516" y="120000"/>
                  <a:pt x="90516" y="120000"/>
                  <a:pt x="90516" y="120000"/>
                </a:cubicBezTo>
                <a:cubicBezTo>
                  <a:pt x="93952" y="120000"/>
                  <a:pt x="97393" y="120000"/>
                  <a:pt x="99111" y="118483"/>
                </a:cubicBezTo>
                <a:cubicBezTo>
                  <a:pt x="104269" y="115444"/>
                  <a:pt x="105987" y="109366"/>
                  <a:pt x="105987" y="106327"/>
                </a:cubicBezTo>
                <a:cubicBezTo>
                  <a:pt x="105987" y="104811"/>
                  <a:pt x="105987" y="103288"/>
                  <a:pt x="105987" y="101772"/>
                </a:cubicBezTo>
                <a:cubicBezTo>
                  <a:pt x="105987" y="98733"/>
                  <a:pt x="105987" y="97216"/>
                  <a:pt x="105987" y="97216"/>
                </a:cubicBezTo>
                <a:cubicBezTo>
                  <a:pt x="105987" y="95694"/>
                  <a:pt x="107705" y="95694"/>
                  <a:pt x="107705" y="94177"/>
                </a:cubicBezTo>
                <a:cubicBezTo>
                  <a:pt x="109422" y="94177"/>
                  <a:pt x="111146" y="92655"/>
                  <a:pt x="111146" y="91138"/>
                </a:cubicBezTo>
                <a:cubicBezTo>
                  <a:pt x="116299" y="86583"/>
                  <a:pt x="114581" y="82027"/>
                  <a:pt x="114581" y="77466"/>
                </a:cubicBezTo>
                <a:cubicBezTo>
                  <a:pt x="114581" y="77466"/>
                  <a:pt x="114581" y="75950"/>
                  <a:pt x="114581" y="75950"/>
                </a:cubicBezTo>
                <a:cubicBezTo>
                  <a:pt x="112863" y="72911"/>
                  <a:pt x="112863" y="71394"/>
                  <a:pt x="112863" y="69872"/>
                </a:cubicBezTo>
                <a:cubicBezTo>
                  <a:pt x="114581" y="68355"/>
                  <a:pt x="114581" y="66833"/>
                  <a:pt x="116299" y="63800"/>
                </a:cubicBezTo>
                <a:cubicBezTo>
                  <a:pt x="116299" y="62277"/>
                  <a:pt x="118022" y="60761"/>
                  <a:pt x="118022" y="59238"/>
                </a:cubicBezTo>
                <a:cubicBezTo>
                  <a:pt x="121457" y="51644"/>
                  <a:pt x="119740" y="45572"/>
                  <a:pt x="118022" y="39494"/>
                </a:cubicBezTo>
                <a:close/>
                <a:moveTo>
                  <a:pt x="38947" y="37972"/>
                </a:moveTo>
                <a:cubicBezTo>
                  <a:pt x="38947" y="39494"/>
                  <a:pt x="38947" y="39494"/>
                  <a:pt x="38947" y="41011"/>
                </a:cubicBezTo>
                <a:cubicBezTo>
                  <a:pt x="38947" y="41011"/>
                  <a:pt x="38947" y="39494"/>
                  <a:pt x="38947" y="39494"/>
                </a:cubicBezTo>
                <a:cubicBezTo>
                  <a:pt x="38947" y="39494"/>
                  <a:pt x="38947" y="37972"/>
                  <a:pt x="38947" y="37972"/>
                </a:cubicBezTo>
                <a:cubicBezTo>
                  <a:pt x="38947" y="37972"/>
                  <a:pt x="38947" y="37972"/>
                  <a:pt x="38947" y="37972"/>
                </a:cubicBezTo>
                <a:close/>
                <a:moveTo>
                  <a:pt x="59576" y="24305"/>
                </a:moveTo>
                <a:cubicBezTo>
                  <a:pt x="59576" y="24305"/>
                  <a:pt x="59576" y="24305"/>
                  <a:pt x="59576" y="24305"/>
                </a:cubicBezTo>
                <a:cubicBezTo>
                  <a:pt x="59576" y="24305"/>
                  <a:pt x="59576" y="25822"/>
                  <a:pt x="59576" y="25822"/>
                </a:cubicBezTo>
                <a:cubicBezTo>
                  <a:pt x="59576" y="25822"/>
                  <a:pt x="59576" y="24305"/>
                  <a:pt x="59576" y="24305"/>
                </a:cubicBezTo>
                <a:close/>
                <a:moveTo>
                  <a:pt x="73328" y="45572"/>
                </a:moveTo>
                <a:cubicBezTo>
                  <a:pt x="71605" y="44050"/>
                  <a:pt x="69887" y="44050"/>
                  <a:pt x="68170" y="42533"/>
                </a:cubicBezTo>
                <a:cubicBezTo>
                  <a:pt x="68170" y="41011"/>
                  <a:pt x="68170" y="41011"/>
                  <a:pt x="66452" y="39494"/>
                </a:cubicBezTo>
                <a:cubicBezTo>
                  <a:pt x="64734" y="37972"/>
                  <a:pt x="63011" y="34938"/>
                  <a:pt x="63011" y="33416"/>
                </a:cubicBezTo>
                <a:cubicBezTo>
                  <a:pt x="61293" y="31900"/>
                  <a:pt x="61293" y="31900"/>
                  <a:pt x="61293" y="30377"/>
                </a:cubicBezTo>
                <a:cubicBezTo>
                  <a:pt x="61293" y="30377"/>
                  <a:pt x="61293" y="28861"/>
                  <a:pt x="61293" y="27344"/>
                </a:cubicBezTo>
                <a:cubicBezTo>
                  <a:pt x="61293" y="28861"/>
                  <a:pt x="61293" y="28861"/>
                  <a:pt x="61293" y="30377"/>
                </a:cubicBezTo>
                <a:cubicBezTo>
                  <a:pt x="63011" y="31900"/>
                  <a:pt x="66452" y="33416"/>
                  <a:pt x="68170" y="33416"/>
                </a:cubicBezTo>
                <a:cubicBezTo>
                  <a:pt x="68170" y="34938"/>
                  <a:pt x="68170" y="34938"/>
                  <a:pt x="68170" y="34938"/>
                </a:cubicBezTo>
                <a:cubicBezTo>
                  <a:pt x="73328" y="34938"/>
                  <a:pt x="73328" y="41011"/>
                  <a:pt x="73328" y="45572"/>
                </a:cubicBezTo>
                <a:close/>
              </a:path>
            </a:pathLst>
          </a:custGeom>
          <a:solidFill>
            <a:srgbClr val="00A6A9"/>
          </a:solidFill>
          <a:ln w="9525" cap="rnd" cmpd="sng">
            <a:solidFill>
              <a:srgbClr val="FFFFFF"/>
            </a:solidFill>
            <a:prstDash val="solid"/>
            <a:round/>
            <a:headEnd type="none" w="med" len="med"/>
            <a:tailEnd type="none" w="med" len="med"/>
          </a:ln>
        </p:spPr>
        <p:txBody>
          <a:bodyPr spcFirstLastPara="1" wrap="square" lIns="45700" tIns="45700" rIns="45700" bIns="4570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06" name="Shape 306"/>
          <p:cNvSpPr txBox="1">
            <a:spLocks noGrp="1"/>
          </p:cNvSpPr>
          <p:nvPr>
            <p:ph type="sldNum" idx="12"/>
          </p:nvPr>
        </p:nvSpPr>
        <p:spPr>
          <a:xfrm>
            <a:off x="8556784" y="6333135"/>
            <a:ext cx="548700" cy="524800"/>
          </a:xfrm>
          <a:prstGeom prst="rect">
            <a:avLst/>
          </a:prstGeom>
        </p:spPr>
        <p:txBody>
          <a:bodyPr spcFirstLastPara="1" wrap="square" lIns="68575" tIns="34275" rIns="68575" bIns="34275" anchor="t" anchorCtr="0">
            <a:noAutofit/>
          </a:bodyPr>
          <a:lstStyle/>
          <a:p>
            <a:fld id="{00000000-1234-1234-1234-123412341234}" type="slidenum">
              <a:rPr lang="en" sz="1300" smtClean="0">
                <a:solidFill>
                  <a:schemeClr val="dk1"/>
                </a:solidFill>
              </a:rPr>
              <a:pPr/>
              <a:t>‹#›</a:t>
            </a:fld>
            <a:endParaRPr lang="en" sz="1300">
              <a:solidFill>
                <a:schemeClr val="dk1"/>
              </a:solidFill>
            </a:endParaRPr>
          </a:p>
        </p:txBody>
      </p:sp>
    </p:spTree>
    <p:extLst>
      <p:ext uri="{BB962C8B-B14F-4D97-AF65-F5344CB8AC3E}">
        <p14:creationId xmlns:p14="http://schemas.microsoft.com/office/powerpoint/2010/main" val="3103451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623888" y="1709739"/>
            <a:ext cx="7886700" cy="28528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11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09" name="Shape 309"/>
          <p:cNvSpPr txBox="1">
            <a:spLocks noGrp="1"/>
          </p:cNvSpPr>
          <p:nvPr>
            <p:ph type="body" idx="1"/>
          </p:nvPr>
        </p:nvSpPr>
        <p:spPr>
          <a:xfrm>
            <a:off x="623888" y="4589463"/>
            <a:ext cx="7886700" cy="15000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5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4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10" name="Shape 310"/>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2" name="Shape 31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98523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628650" y="365125"/>
            <a:ext cx="7886700" cy="1325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15" name="Shape 315"/>
          <p:cNvSpPr txBox="1">
            <a:spLocks noGrp="1"/>
          </p:cNvSpPr>
          <p:nvPr>
            <p:ph type="body" idx="1"/>
          </p:nvPr>
        </p:nvSpPr>
        <p:spPr>
          <a:xfrm>
            <a:off x="628650" y="1825625"/>
            <a:ext cx="3886200" cy="43512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6" name="Shape 316"/>
          <p:cNvSpPr txBox="1">
            <a:spLocks noGrp="1"/>
          </p:cNvSpPr>
          <p:nvPr>
            <p:ph type="body" idx="2"/>
          </p:nvPr>
        </p:nvSpPr>
        <p:spPr>
          <a:xfrm>
            <a:off x="4629150" y="1825625"/>
            <a:ext cx="3886200" cy="43512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7" name="Shape 317"/>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8" name="Shape 318"/>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113358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629841" y="365125"/>
            <a:ext cx="7886700" cy="1325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22" name="Shape 322"/>
          <p:cNvSpPr txBox="1">
            <a:spLocks noGrp="1"/>
          </p:cNvSpPr>
          <p:nvPr>
            <p:ph type="body" idx="1"/>
          </p:nvPr>
        </p:nvSpPr>
        <p:spPr>
          <a:xfrm>
            <a:off x="629841" y="1681163"/>
            <a:ext cx="3868200" cy="824000"/>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23" name="Shape 323"/>
          <p:cNvSpPr txBox="1">
            <a:spLocks noGrp="1"/>
          </p:cNvSpPr>
          <p:nvPr>
            <p:ph type="body" idx="2"/>
          </p:nvPr>
        </p:nvSpPr>
        <p:spPr>
          <a:xfrm>
            <a:off x="629841" y="2505075"/>
            <a:ext cx="3868200" cy="36844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4" name="Shape 324"/>
          <p:cNvSpPr txBox="1">
            <a:spLocks noGrp="1"/>
          </p:cNvSpPr>
          <p:nvPr>
            <p:ph type="body" idx="3"/>
          </p:nvPr>
        </p:nvSpPr>
        <p:spPr>
          <a:xfrm>
            <a:off x="4629150" y="1681163"/>
            <a:ext cx="3887400" cy="824000"/>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25" name="Shape 325"/>
          <p:cNvSpPr txBox="1">
            <a:spLocks noGrp="1"/>
          </p:cNvSpPr>
          <p:nvPr>
            <p:ph type="body" idx="4"/>
          </p:nvPr>
        </p:nvSpPr>
        <p:spPr>
          <a:xfrm>
            <a:off x="4629150" y="2505075"/>
            <a:ext cx="3887400" cy="36844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6" name="Shape 326"/>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7" name="Shape 327"/>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8" name="Shape 328"/>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620002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628650" y="365125"/>
            <a:ext cx="7886700" cy="1325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31" name="Shape 331"/>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2" name="Shape 332"/>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3" name="Shape 33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6447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F7BA94-FE5A-4797-96E1-71F54E8E8815}" type="datetimeFigureOut">
              <a:rPr lang="en-CA" smtClean="0"/>
              <a:pPr/>
              <a:t>2018-01-17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3C8D65A-B950-404C-9E42-8FD5199CE59C}" type="slidenum">
              <a:rPr lang="en-CA" smtClean="0"/>
              <a:pPr/>
              <a:t>‹#›</a:t>
            </a:fld>
            <a:endParaRPr lang="en-CA"/>
          </a:p>
        </p:txBody>
      </p:sp>
    </p:spTree>
    <p:extLst>
      <p:ext uri="{BB962C8B-B14F-4D97-AF65-F5344CB8AC3E}">
        <p14:creationId xmlns:p14="http://schemas.microsoft.com/office/powerpoint/2010/main" val="1160053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629841" y="457200"/>
            <a:ext cx="2949300" cy="16000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11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36" name="Shape 336"/>
          <p:cNvSpPr txBox="1">
            <a:spLocks noGrp="1"/>
          </p:cNvSpPr>
          <p:nvPr>
            <p:ph type="body" idx="1"/>
          </p:nvPr>
        </p:nvSpPr>
        <p:spPr>
          <a:xfrm>
            <a:off x="3887391" y="987425"/>
            <a:ext cx="4629000" cy="4873600"/>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body" idx="2"/>
          </p:nvPr>
        </p:nvSpPr>
        <p:spPr>
          <a:xfrm>
            <a:off x="629841" y="2057400"/>
            <a:ext cx="2949300" cy="38116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38" name="Shape 338"/>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9" name="Shape 339"/>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0" name="Shape 340"/>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8239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629841" y="457200"/>
            <a:ext cx="2949300" cy="16000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11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43" name="Shape 343"/>
          <p:cNvSpPr>
            <a:spLocks noGrp="1"/>
          </p:cNvSpPr>
          <p:nvPr>
            <p:ph type="pic" idx="2"/>
          </p:nvPr>
        </p:nvSpPr>
        <p:spPr>
          <a:xfrm>
            <a:off x="3887391" y="987425"/>
            <a:ext cx="4629000" cy="4873600"/>
          </a:xfrm>
          <a:prstGeom prst="rect">
            <a:avLst/>
          </a:prstGeom>
          <a:noFill/>
          <a:ln>
            <a:noFill/>
          </a:ln>
        </p:spPr>
        <p:txBody>
          <a:bodyPr spcFirstLastPara="1" wrap="square" lIns="68575" tIns="68575" rIns="68575" bIns="68575" anchor="t" anchorCtr="0"/>
          <a:lstStyle>
            <a:lvl1pPr marL="0" marR="0" lvl="0" indent="0" algn="l" rtl="0">
              <a:lnSpc>
                <a:spcPct val="90000"/>
              </a:lnSpc>
              <a:spcBef>
                <a:spcPts val="800"/>
              </a:spcBef>
              <a:spcAft>
                <a:spcPts val="0"/>
              </a:spcAft>
              <a:buClr>
                <a:schemeClr val="dk1"/>
              </a:buClr>
              <a:buSzPts val="11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SzPts val="11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4" name="Shape 344"/>
          <p:cNvSpPr txBox="1">
            <a:spLocks noGrp="1"/>
          </p:cNvSpPr>
          <p:nvPr>
            <p:ph type="body" idx="1"/>
          </p:nvPr>
        </p:nvSpPr>
        <p:spPr>
          <a:xfrm>
            <a:off x="629841" y="2057400"/>
            <a:ext cx="2949300" cy="38116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45" name="Shape 345"/>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6" name="Shape 346"/>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7" name="Shape 34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61028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28650" y="365125"/>
            <a:ext cx="7886700" cy="1325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50" name="Shape 350"/>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1" name="Shape 351"/>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2" name="Shape 352"/>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3" name="Shape 35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35441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rot="5400000">
            <a:off x="4623550" y="2285325"/>
            <a:ext cx="5812000" cy="1971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56" name="Shape 356"/>
          <p:cNvSpPr txBox="1">
            <a:spLocks noGrp="1"/>
          </p:cNvSpPr>
          <p:nvPr>
            <p:ph type="body" idx="1"/>
          </p:nvPr>
        </p:nvSpPr>
        <p:spPr>
          <a:xfrm rot="5400000">
            <a:off x="622975" y="370725"/>
            <a:ext cx="5812000" cy="58008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7" name="Shape 357"/>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8" name="Shape 358"/>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9" name="Shape 35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79597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7.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microsoft.com/office/2007/relationships/hdphoto" Target="../media/hdphoto1.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9.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7BA94-FE5A-4797-96E1-71F54E8E8815}" type="datetimeFigureOut">
              <a:rPr lang="en-CA" smtClean="0"/>
              <a:pPr/>
              <a:t>2018-01-17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8D65A-B950-404C-9E42-8FD5199CE59C}" type="slidenum">
              <a:rPr lang="en-CA" smtClean="0"/>
              <a:pPr/>
              <a:t>‹#›</a:t>
            </a:fld>
            <a:endParaRPr lang="en-CA"/>
          </a:p>
        </p:txBody>
      </p:sp>
    </p:spTree>
    <p:extLst>
      <p:ext uri="{BB962C8B-B14F-4D97-AF65-F5344CB8AC3E}">
        <p14:creationId xmlns:p14="http://schemas.microsoft.com/office/powerpoint/2010/main" val="1794320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CM-pms.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9038" y="6070600"/>
            <a:ext cx="2300419" cy="359585"/>
          </a:xfrm>
          <a:prstGeom prst="rect">
            <a:avLst/>
          </a:prstGeom>
        </p:spPr>
      </p:pic>
      <p:pic>
        <p:nvPicPr>
          <p:cNvPr id="8" name="Picture 7" descr="leaf-ppt-footer.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308" y="6181100"/>
            <a:ext cx="8471761" cy="626754"/>
          </a:xfrm>
          <a:prstGeom prst="rect">
            <a:avLst/>
          </a:prstGeom>
        </p:spPr>
      </p:pic>
      <p:sp>
        <p:nvSpPr>
          <p:cNvPr id="6" name="Slide Number Placeholder 5"/>
          <p:cNvSpPr>
            <a:spLocks noGrp="1"/>
          </p:cNvSpPr>
          <p:nvPr>
            <p:ph type="sldNum" sz="quarter" idx="4"/>
          </p:nvPr>
        </p:nvSpPr>
        <p:spPr>
          <a:xfrm>
            <a:off x="8001000" y="6248400"/>
            <a:ext cx="457200" cy="365125"/>
          </a:xfrm>
          <a:prstGeom prst="rect">
            <a:avLst/>
          </a:prstGeom>
        </p:spPr>
        <p:txBody>
          <a:bodyPr/>
          <a:lstStyle/>
          <a:p>
            <a:fld id="{9B1BA684-E4CB-1240-ADEE-16A677E5CE8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120284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numCol="1" rtlCol="0" anchor="ctr">
            <a:normAutofit/>
          </a:bodyPr>
          <a:lstStyle/>
          <a:p>
            <a:r>
              <a:rPr lang="en-US" dirty="0"/>
              <a:t>Click to edit Master title style</a:t>
            </a:r>
            <a:endParaRPr lang="en-CA" alt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alt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DDD4367C-EAEE-4E24-B0DD-3181818ADC8B}" type="datetime1">
              <a:rPr lang="en-CA" altLang="en-CA" smtClean="0">
                <a:solidFill>
                  <a:prstClr val="black">
                    <a:tint val="75000"/>
                  </a:prstClr>
                </a:solidFill>
              </a:rPr>
              <a:pPr/>
              <a:t>2018-01-17</a:t>
            </a:fld>
            <a:endParaRPr lang="en-CA" alt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CA" alt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9D3C2D89-1E95-42BC-B6DB-B7B86BDF8778}" type="slidenum">
              <a:rPr lang="en-CA" altLang="en-CA" smtClean="0">
                <a:solidFill>
                  <a:prstClr val="black">
                    <a:tint val="75000"/>
                  </a:prstClr>
                </a:solidFill>
              </a:rPr>
              <a:pPr/>
              <a:t>‹#›</a:t>
            </a:fld>
            <a:endParaRPr lang="en-CA" altLang="en-CA">
              <a:solidFill>
                <a:prstClr val="black">
                  <a:tint val="75000"/>
                </a:prstClr>
              </a:solidFill>
            </a:endParaRPr>
          </a:p>
        </p:txBody>
      </p:sp>
    </p:spTree>
    <p:extLst>
      <p:ext uri="{BB962C8B-B14F-4D97-AF65-F5344CB8AC3E}">
        <p14:creationId xmlns:p14="http://schemas.microsoft.com/office/powerpoint/2010/main" val="298065866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Pro" panose="020B0503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28651" y="365124"/>
            <a:ext cx="78866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7" name="Shape 7"/>
          <p:cNvSpPr txBox="1">
            <a:spLocks noGrp="1"/>
          </p:cNvSpPr>
          <p:nvPr>
            <p:ph type="body" idx="1"/>
          </p:nvPr>
        </p:nvSpPr>
        <p:spPr>
          <a:xfrm>
            <a:off x="628651" y="1825625"/>
            <a:ext cx="7886699" cy="4351337"/>
          </a:xfrm>
          <a:prstGeom prst="rect">
            <a:avLst/>
          </a:prstGeom>
          <a:noFill/>
          <a:ln>
            <a:noFill/>
          </a:ln>
        </p:spPr>
        <p:txBody>
          <a:bodyPr wrap="square" lIns="91425" tIns="91425" rIns="91425" bIns="91425" anchor="t" anchorCtr="0"/>
          <a:lstStyle>
            <a:lvl1pPr marL="177800" marR="0" lvl="0" indent="95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508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90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628651" y="6356350"/>
            <a:ext cx="2057399" cy="36512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028950" y="6356350"/>
            <a:ext cx="3086100" cy="3651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457951" y="6356350"/>
            <a:ext cx="2057399" cy="365124"/>
          </a:xfrm>
          <a:prstGeom prst="rect">
            <a:avLst/>
          </a:prstGeom>
          <a:noFill/>
          <a:ln>
            <a:noFill/>
          </a:ln>
        </p:spPr>
        <p:txBody>
          <a:bodyPr wrap="square" lIns="68575" tIns="34275" rIns="68575" bIns="34275" anchor="ctr" anchorCtr="0">
            <a:noAutofit/>
          </a:bodyPr>
          <a:lstStyle/>
          <a:p>
            <a:pPr algn="r">
              <a:buClr>
                <a:srgbClr val="888888"/>
              </a:buClr>
              <a:buSzPct val="25000"/>
            </a:pPr>
            <a:fld id="{00000000-1234-1234-1234-123412341234}" type="slidenum">
              <a:rPr lang="en" sz="900" smtClean="0">
                <a:solidFill>
                  <a:srgbClr val="888888"/>
                </a:solidFill>
                <a:latin typeface="Calibri"/>
                <a:ea typeface="Calibri"/>
                <a:cs typeface="Calibri"/>
                <a:sym typeface="Calibri"/>
              </a:rPr>
              <a:pPr algn="r">
                <a:buClr>
                  <a:srgbClr val="888888"/>
                </a:buClr>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33225535"/>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9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fld id="{52E37674-C1BA-4107-9B06-6D4CAC3A3DF5}" type="datetimeFigureOut">
              <a:rPr lang="en-US" dirty="0"/>
              <a:t>1/17/2018</a:t>
            </a:fld>
            <a:endParaRPr lang="en-US" dirty="0"/>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n-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1662759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defTabSz="685800" rtl="0" eaLnBrk="1" latinLnBrk="0" hangingPunct="1">
        <a:lnSpc>
          <a:spcPct val="90000"/>
        </a:lnSpc>
        <a:spcBef>
          <a:spcPct val="0"/>
        </a:spcBef>
        <a:buNone/>
        <a:defRPr sz="36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A4C3BDF3-84A2-40FC-AB04-390195073E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90080" cy="688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a:extLst>
              <a:ext uri="{FF2B5EF4-FFF2-40B4-BE49-F238E27FC236}">
                <a16:creationId xmlns:a16="http://schemas.microsoft.com/office/drawing/2014/main" id="{D39F689A-E233-4C36-8981-7A9C806A3E7B}"/>
              </a:ext>
            </a:extLst>
          </p:cNvPr>
          <p:cNvSpPr>
            <a:spLocks noGrp="1" noChangeArrowheads="1"/>
          </p:cNvSpPr>
          <p:nvPr>
            <p:ph type="title"/>
          </p:nvPr>
        </p:nvSpPr>
        <p:spPr bwMode="auto">
          <a:xfrm>
            <a:off x="456481" y="273629"/>
            <a:ext cx="8226720" cy="11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Power Point</a:t>
            </a:r>
          </a:p>
        </p:txBody>
      </p:sp>
      <p:sp>
        <p:nvSpPr>
          <p:cNvPr id="1028" name="Rectangle 3">
            <a:extLst>
              <a:ext uri="{FF2B5EF4-FFF2-40B4-BE49-F238E27FC236}">
                <a16:creationId xmlns:a16="http://schemas.microsoft.com/office/drawing/2014/main" id="{0AAF2985-F058-4069-886A-5C4143913E65}"/>
              </a:ext>
            </a:extLst>
          </p:cNvPr>
          <p:cNvSpPr>
            <a:spLocks noGrp="1" noChangeArrowheads="1"/>
          </p:cNvSpPr>
          <p:nvPr>
            <p:ph type="body" idx="1"/>
          </p:nvPr>
        </p:nvSpPr>
        <p:spPr bwMode="auto">
          <a:xfrm>
            <a:off x="456481" y="1604329"/>
            <a:ext cx="8226720" cy="452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4">
            <a:extLst>
              <a:ext uri="{FF2B5EF4-FFF2-40B4-BE49-F238E27FC236}">
                <a16:creationId xmlns:a16="http://schemas.microsoft.com/office/drawing/2014/main" id="{D21D8801-D4AE-4F63-9B54-B91161A4B183}"/>
              </a:ext>
            </a:extLst>
          </p:cNvPr>
          <p:cNvSpPr>
            <a:spLocks noGrp="1" noChangeArrowheads="1"/>
          </p:cNvSpPr>
          <p:nvPr>
            <p:ph type="dt"/>
          </p:nvPr>
        </p:nvSpPr>
        <p:spPr bwMode="auto">
          <a:xfrm>
            <a:off x="5844961" y="6254577"/>
            <a:ext cx="1827360" cy="47092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95000"/>
              </a:lnSpc>
              <a:buFont typeface="Times New Roman" pitchFamily="16" charset="0"/>
              <a:buNone/>
              <a:tabLst>
                <a:tab pos="656650" algn="l"/>
                <a:tab pos="1313299" algn="l"/>
              </a:tabLst>
              <a:defRPr sz="1270">
                <a:solidFill>
                  <a:srgbClr val="000000"/>
                </a:solidFill>
                <a:latin typeface="Times New Roman" pitchFamily="16" charset="0"/>
                <a:ea typeface="MS Gothic" charset="-128"/>
              </a:defRPr>
            </a:lvl1pPr>
          </a:lstStyle>
          <a:p>
            <a:pPr>
              <a:defRPr/>
            </a:pPr>
            <a:endParaRPr lang="en-CA"/>
          </a:p>
        </p:txBody>
      </p:sp>
      <p:sp>
        <p:nvSpPr>
          <p:cNvPr id="1029" name="Rectangle 5">
            <a:extLst>
              <a:ext uri="{FF2B5EF4-FFF2-40B4-BE49-F238E27FC236}">
                <a16:creationId xmlns:a16="http://schemas.microsoft.com/office/drawing/2014/main" id="{587CE8E6-7421-48AB-A62F-B76DBE0A42EF}"/>
              </a:ext>
            </a:extLst>
          </p:cNvPr>
          <p:cNvSpPr>
            <a:spLocks noGrp="1" noChangeArrowheads="1"/>
          </p:cNvSpPr>
          <p:nvPr>
            <p:ph type="sldNum"/>
          </p:nvPr>
        </p:nvSpPr>
        <p:spPr bwMode="auto">
          <a:xfrm>
            <a:off x="8196480" y="6247376"/>
            <a:ext cx="8467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656650" algn="l"/>
              </a:tabLst>
              <a:defRPr sz="1089">
                <a:solidFill>
                  <a:srgbClr val="FFFFFF"/>
                </a:solidFill>
              </a:defRPr>
            </a:lvl1pPr>
          </a:lstStyle>
          <a:p>
            <a:fld id="{BE37057F-44B8-4D42-9900-57A49D2C7141}" type="slidenum">
              <a:rPr lang="en-CA" altLang="en-US"/>
              <a:pPr/>
              <a:t>‹#›</a:t>
            </a:fld>
            <a:endParaRPr lang="en-CA" altLang="en-US"/>
          </a:p>
        </p:txBody>
      </p:sp>
      <p:sp>
        <p:nvSpPr>
          <p:cNvPr id="1030" name="Rectangle 6">
            <a:extLst>
              <a:ext uri="{FF2B5EF4-FFF2-40B4-BE49-F238E27FC236}">
                <a16:creationId xmlns:a16="http://schemas.microsoft.com/office/drawing/2014/main" id="{4EE60001-7817-48A8-8013-789C36B9EF65}"/>
              </a:ext>
            </a:extLst>
          </p:cNvPr>
          <p:cNvSpPr>
            <a:spLocks noGrp="1" noChangeArrowheads="1"/>
          </p:cNvSpPr>
          <p:nvPr>
            <p:ph type="ftr"/>
          </p:nvPr>
        </p:nvSpPr>
        <p:spPr bwMode="auto">
          <a:xfrm>
            <a:off x="456480" y="6221454"/>
            <a:ext cx="289728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buFont typeface="Times New Roman" pitchFamily="16" charset="0"/>
              <a:buNone/>
              <a:tabLst>
                <a:tab pos="656650" algn="l"/>
                <a:tab pos="1313299" algn="l"/>
                <a:tab pos="1969949" algn="l"/>
                <a:tab pos="2626599" algn="l"/>
              </a:tabLst>
              <a:defRPr sz="1270">
                <a:solidFill>
                  <a:srgbClr val="000000"/>
                </a:solidFill>
                <a:latin typeface="Times New Roman" pitchFamily="16" charset="0"/>
                <a:ea typeface="MS Gothic" charset="-128"/>
              </a:defRPr>
            </a:lvl1pPr>
          </a:lstStyle>
          <a:p>
            <a:pPr>
              <a:defRPr/>
            </a:pPr>
            <a:endParaRPr lang="en-CA"/>
          </a:p>
        </p:txBody>
      </p:sp>
    </p:spTree>
    <p:extLst>
      <p:ext uri="{BB962C8B-B14F-4D97-AF65-F5344CB8AC3E}">
        <p14:creationId xmlns:p14="http://schemas.microsoft.com/office/powerpoint/2010/main" val="398884271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407526" rtl="0" eaLnBrk="0" fontAlgn="base" hangingPunct="0">
        <a:lnSpc>
          <a:spcPct val="200000"/>
        </a:lnSpc>
        <a:spcBef>
          <a:spcPct val="0"/>
        </a:spcBef>
        <a:spcAft>
          <a:spcPct val="0"/>
        </a:spcAft>
        <a:buClr>
          <a:srgbClr val="000000"/>
        </a:buClr>
        <a:buSzPct val="100000"/>
        <a:buFont typeface="Times New Roman" panose="02020603050405020304" pitchFamily="18" charset="0"/>
        <a:defRPr sz="3991" b="1" i="1">
          <a:solidFill>
            <a:srgbClr val="0E5E90"/>
          </a:solidFill>
          <a:latin typeface="+mn-lt"/>
          <a:ea typeface="+mj-ea"/>
          <a:cs typeface="+mj-cs"/>
        </a:defRPr>
      </a:lvl1pPr>
      <a:lvl2pPr algn="ctr" defTabSz="407526" rtl="0" eaLnBrk="0" fontAlgn="base" hangingPunct="0">
        <a:lnSpc>
          <a:spcPct val="200000"/>
        </a:lnSpc>
        <a:spcBef>
          <a:spcPct val="0"/>
        </a:spcBef>
        <a:spcAft>
          <a:spcPct val="0"/>
        </a:spcAft>
        <a:buClr>
          <a:srgbClr val="000000"/>
        </a:buClr>
        <a:buSzPct val="100000"/>
        <a:buFont typeface="Times New Roman" panose="02020603050405020304" pitchFamily="18" charset="0"/>
        <a:defRPr sz="3991" b="1" i="1">
          <a:solidFill>
            <a:srgbClr val="0E5E90"/>
          </a:solidFill>
          <a:latin typeface="Garamond Premr Pro" pitchFamily="16" charset="0"/>
          <a:ea typeface="MS Gothic" charset="-128"/>
        </a:defRPr>
      </a:lvl2pPr>
      <a:lvl3pPr algn="ctr" defTabSz="407526" rtl="0" eaLnBrk="0" fontAlgn="base" hangingPunct="0">
        <a:lnSpc>
          <a:spcPct val="200000"/>
        </a:lnSpc>
        <a:spcBef>
          <a:spcPct val="0"/>
        </a:spcBef>
        <a:spcAft>
          <a:spcPct val="0"/>
        </a:spcAft>
        <a:buClr>
          <a:srgbClr val="000000"/>
        </a:buClr>
        <a:buSzPct val="100000"/>
        <a:buFont typeface="Times New Roman" panose="02020603050405020304" pitchFamily="18" charset="0"/>
        <a:defRPr sz="3991" b="1" i="1">
          <a:solidFill>
            <a:srgbClr val="0E5E90"/>
          </a:solidFill>
          <a:latin typeface="Garamond Premr Pro" pitchFamily="16" charset="0"/>
          <a:ea typeface="MS Gothic" charset="-128"/>
        </a:defRPr>
      </a:lvl3pPr>
      <a:lvl4pPr algn="ctr" defTabSz="407526" rtl="0" eaLnBrk="0" fontAlgn="base" hangingPunct="0">
        <a:lnSpc>
          <a:spcPct val="200000"/>
        </a:lnSpc>
        <a:spcBef>
          <a:spcPct val="0"/>
        </a:spcBef>
        <a:spcAft>
          <a:spcPct val="0"/>
        </a:spcAft>
        <a:buClr>
          <a:srgbClr val="000000"/>
        </a:buClr>
        <a:buSzPct val="100000"/>
        <a:buFont typeface="Times New Roman" panose="02020603050405020304" pitchFamily="18" charset="0"/>
        <a:defRPr sz="3991" b="1" i="1">
          <a:solidFill>
            <a:srgbClr val="0E5E90"/>
          </a:solidFill>
          <a:latin typeface="Garamond Premr Pro" pitchFamily="16" charset="0"/>
          <a:ea typeface="MS Gothic" charset="-128"/>
        </a:defRPr>
      </a:lvl4pPr>
      <a:lvl5pPr algn="ctr" defTabSz="407526" rtl="0" eaLnBrk="0" fontAlgn="base" hangingPunct="0">
        <a:lnSpc>
          <a:spcPct val="200000"/>
        </a:lnSpc>
        <a:spcBef>
          <a:spcPct val="0"/>
        </a:spcBef>
        <a:spcAft>
          <a:spcPct val="0"/>
        </a:spcAft>
        <a:buClr>
          <a:srgbClr val="000000"/>
        </a:buClr>
        <a:buSzPct val="100000"/>
        <a:buFont typeface="Times New Roman" panose="02020603050405020304" pitchFamily="18" charset="0"/>
        <a:defRPr sz="3991" b="1" i="1">
          <a:solidFill>
            <a:srgbClr val="0E5E90"/>
          </a:solidFill>
          <a:latin typeface="Garamond Premr Pro" pitchFamily="16" charset="0"/>
          <a:ea typeface="MS Gothic" charset="-128"/>
        </a:defRPr>
      </a:lvl5pPr>
      <a:lvl6pPr marL="2280994" indent="-207363" algn="ctr" defTabSz="407526" rtl="0" fontAlgn="base" hangingPunct="0">
        <a:lnSpc>
          <a:spcPct val="104000"/>
        </a:lnSpc>
        <a:spcBef>
          <a:spcPct val="0"/>
        </a:spcBef>
        <a:spcAft>
          <a:spcPct val="0"/>
        </a:spcAft>
        <a:buClr>
          <a:srgbClr val="000000"/>
        </a:buClr>
        <a:buSzPct val="100000"/>
        <a:buFont typeface="Times New Roman" pitchFamily="16" charset="0"/>
        <a:defRPr sz="3991">
          <a:solidFill>
            <a:srgbClr val="666666"/>
          </a:solidFill>
          <a:latin typeface="Garamond Premr Pro Smbd" pitchFamily="16" charset="0"/>
          <a:ea typeface="MS Gothic" charset="-128"/>
        </a:defRPr>
      </a:lvl6pPr>
      <a:lvl7pPr marL="2695720" indent="-207363" algn="ctr" defTabSz="407526" rtl="0" fontAlgn="base" hangingPunct="0">
        <a:lnSpc>
          <a:spcPct val="104000"/>
        </a:lnSpc>
        <a:spcBef>
          <a:spcPct val="0"/>
        </a:spcBef>
        <a:spcAft>
          <a:spcPct val="0"/>
        </a:spcAft>
        <a:buClr>
          <a:srgbClr val="000000"/>
        </a:buClr>
        <a:buSzPct val="100000"/>
        <a:buFont typeface="Times New Roman" pitchFamily="16" charset="0"/>
        <a:defRPr sz="3991">
          <a:solidFill>
            <a:srgbClr val="666666"/>
          </a:solidFill>
          <a:latin typeface="Garamond Premr Pro Smbd" pitchFamily="16" charset="0"/>
          <a:ea typeface="MS Gothic" charset="-128"/>
        </a:defRPr>
      </a:lvl7pPr>
      <a:lvl8pPr marL="3110446" indent="-207363" algn="ctr" defTabSz="407526" rtl="0" fontAlgn="base" hangingPunct="0">
        <a:lnSpc>
          <a:spcPct val="104000"/>
        </a:lnSpc>
        <a:spcBef>
          <a:spcPct val="0"/>
        </a:spcBef>
        <a:spcAft>
          <a:spcPct val="0"/>
        </a:spcAft>
        <a:buClr>
          <a:srgbClr val="000000"/>
        </a:buClr>
        <a:buSzPct val="100000"/>
        <a:buFont typeface="Times New Roman" pitchFamily="16" charset="0"/>
        <a:defRPr sz="3991">
          <a:solidFill>
            <a:srgbClr val="666666"/>
          </a:solidFill>
          <a:latin typeface="Garamond Premr Pro Smbd" pitchFamily="16" charset="0"/>
          <a:ea typeface="MS Gothic" charset="-128"/>
        </a:defRPr>
      </a:lvl8pPr>
      <a:lvl9pPr marL="3525172" indent="-207363" algn="ctr" defTabSz="407526" rtl="0" fontAlgn="base" hangingPunct="0">
        <a:lnSpc>
          <a:spcPct val="104000"/>
        </a:lnSpc>
        <a:spcBef>
          <a:spcPct val="0"/>
        </a:spcBef>
        <a:spcAft>
          <a:spcPct val="0"/>
        </a:spcAft>
        <a:buClr>
          <a:srgbClr val="000000"/>
        </a:buClr>
        <a:buSzPct val="100000"/>
        <a:buFont typeface="Times New Roman" pitchFamily="16" charset="0"/>
        <a:defRPr sz="3991">
          <a:solidFill>
            <a:srgbClr val="666666"/>
          </a:solidFill>
          <a:latin typeface="Garamond Premr Pro Smbd" pitchFamily="16" charset="0"/>
          <a:ea typeface="MS Gothic" charset="-128"/>
        </a:defRPr>
      </a:lvl9pPr>
    </p:titleStyle>
    <p:bodyStyle>
      <a:lvl1pPr marL="311045" indent="-311045" algn="l" defTabSz="407526" rtl="0" eaLnBrk="0" fontAlgn="base" hangingPunct="0">
        <a:lnSpc>
          <a:spcPct val="104000"/>
        </a:lnSpc>
        <a:spcBef>
          <a:spcPct val="0"/>
        </a:spcBef>
        <a:spcAft>
          <a:spcPts val="1293"/>
        </a:spcAft>
        <a:buClr>
          <a:srgbClr val="000000"/>
        </a:buClr>
        <a:buSzPct val="100000"/>
        <a:buFont typeface="Times New Roman" panose="02020603050405020304" pitchFamily="18" charset="0"/>
        <a:defRPr sz="2903">
          <a:solidFill>
            <a:srgbClr val="066E3F"/>
          </a:solidFill>
          <a:latin typeface="+mn-lt"/>
          <a:ea typeface="+mn-ea"/>
          <a:cs typeface="+mn-cs"/>
        </a:defRPr>
      </a:lvl1pPr>
      <a:lvl2pPr marL="673930" indent="-259204" algn="l" defTabSz="407526" rtl="0" eaLnBrk="0" fontAlgn="base" hangingPunct="0">
        <a:lnSpc>
          <a:spcPct val="104000"/>
        </a:lnSpc>
        <a:spcBef>
          <a:spcPct val="0"/>
        </a:spcBef>
        <a:spcAft>
          <a:spcPts val="1032"/>
        </a:spcAft>
        <a:buClr>
          <a:srgbClr val="066E3F"/>
        </a:buClr>
        <a:buSzPct val="100000"/>
        <a:buFont typeface="Arial" panose="020B0604020202020204" pitchFamily="34" charset="0"/>
        <a:buChar char="•"/>
        <a:defRPr sz="2540">
          <a:solidFill>
            <a:srgbClr val="066E3F"/>
          </a:solidFill>
          <a:latin typeface="+mn-lt"/>
          <a:ea typeface="+mn-ea"/>
        </a:defRPr>
      </a:lvl2pPr>
      <a:lvl3pPr marL="1036815" indent="-207363" algn="l" defTabSz="407526" rtl="0" eaLnBrk="0" fontAlgn="base" hangingPunct="0">
        <a:lnSpc>
          <a:spcPct val="104000"/>
        </a:lnSpc>
        <a:spcBef>
          <a:spcPct val="0"/>
        </a:spcBef>
        <a:spcAft>
          <a:spcPts val="771"/>
        </a:spcAft>
        <a:buClr>
          <a:srgbClr val="066E3F"/>
        </a:buClr>
        <a:buSzPct val="100000"/>
        <a:buFont typeface="Arial" panose="020B0604020202020204" pitchFamily="34" charset="0"/>
        <a:buChar char="•"/>
        <a:defRPr sz="2177">
          <a:solidFill>
            <a:srgbClr val="066E3F"/>
          </a:solidFill>
          <a:latin typeface="+mn-lt"/>
          <a:ea typeface="+mn-ea"/>
        </a:defRPr>
      </a:lvl3pPr>
      <a:lvl4pPr marL="1451541" indent="-207363" algn="l" defTabSz="407526" rtl="0" eaLnBrk="0" fontAlgn="base" hangingPunct="0">
        <a:lnSpc>
          <a:spcPct val="104000"/>
        </a:lnSpc>
        <a:spcBef>
          <a:spcPct val="0"/>
        </a:spcBef>
        <a:spcAft>
          <a:spcPts val="522"/>
        </a:spcAft>
        <a:buClr>
          <a:srgbClr val="066E3F"/>
        </a:buClr>
        <a:buSzPct val="100000"/>
        <a:buFont typeface="Arial" panose="020B0604020202020204" pitchFamily="34" charset="0"/>
        <a:buChar char="•"/>
        <a:defRPr sz="1814">
          <a:solidFill>
            <a:srgbClr val="066E3F"/>
          </a:solidFill>
          <a:latin typeface="+mn-lt"/>
          <a:ea typeface="+mn-ea"/>
        </a:defRPr>
      </a:lvl4pPr>
      <a:lvl5pPr marL="1866268" indent="-207363" algn="l" defTabSz="407526" rtl="0" eaLnBrk="0" fontAlgn="base" hangingPunct="0">
        <a:lnSpc>
          <a:spcPct val="104000"/>
        </a:lnSpc>
        <a:spcBef>
          <a:spcPct val="0"/>
        </a:spcBef>
        <a:spcAft>
          <a:spcPts val="261"/>
        </a:spcAft>
        <a:buClr>
          <a:srgbClr val="066E3F"/>
        </a:buClr>
        <a:buSzPct val="100000"/>
        <a:buFont typeface="Arial" panose="020B0604020202020204" pitchFamily="34" charset="0"/>
        <a:buChar char="•"/>
        <a:defRPr sz="1814">
          <a:solidFill>
            <a:srgbClr val="066E3F"/>
          </a:solidFill>
          <a:latin typeface="+mn-lt"/>
          <a:ea typeface="+mn-ea"/>
        </a:defRPr>
      </a:lvl5pPr>
      <a:lvl6pPr marL="2280994" indent="-207363" algn="l" defTabSz="407526" rtl="0" fontAlgn="base" hangingPunct="0">
        <a:lnSpc>
          <a:spcPct val="104000"/>
        </a:lnSpc>
        <a:spcBef>
          <a:spcPct val="0"/>
        </a:spcBef>
        <a:spcAft>
          <a:spcPts val="261"/>
        </a:spcAft>
        <a:buClr>
          <a:srgbClr val="000000"/>
        </a:buClr>
        <a:buSzPct val="100000"/>
        <a:buFont typeface="Times New Roman" pitchFamily="16" charset="0"/>
        <a:defRPr sz="1814">
          <a:solidFill>
            <a:srgbClr val="333333"/>
          </a:solidFill>
          <a:latin typeface="+mn-lt"/>
          <a:ea typeface="+mn-ea"/>
        </a:defRPr>
      </a:lvl6pPr>
      <a:lvl7pPr marL="2695720" indent="-207363" algn="l" defTabSz="407526" rtl="0" fontAlgn="base" hangingPunct="0">
        <a:lnSpc>
          <a:spcPct val="104000"/>
        </a:lnSpc>
        <a:spcBef>
          <a:spcPct val="0"/>
        </a:spcBef>
        <a:spcAft>
          <a:spcPts val="261"/>
        </a:spcAft>
        <a:buClr>
          <a:srgbClr val="000000"/>
        </a:buClr>
        <a:buSzPct val="100000"/>
        <a:buFont typeface="Times New Roman" pitchFamily="16" charset="0"/>
        <a:defRPr sz="1814">
          <a:solidFill>
            <a:srgbClr val="333333"/>
          </a:solidFill>
          <a:latin typeface="+mn-lt"/>
          <a:ea typeface="+mn-ea"/>
        </a:defRPr>
      </a:lvl7pPr>
      <a:lvl8pPr marL="3110446" indent="-207363" algn="l" defTabSz="407526" rtl="0" fontAlgn="base" hangingPunct="0">
        <a:lnSpc>
          <a:spcPct val="104000"/>
        </a:lnSpc>
        <a:spcBef>
          <a:spcPct val="0"/>
        </a:spcBef>
        <a:spcAft>
          <a:spcPts val="261"/>
        </a:spcAft>
        <a:buClr>
          <a:srgbClr val="000000"/>
        </a:buClr>
        <a:buSzPct val="100000"/>
        <a:buFont typeface="Times New Roman" pitchFamily="16" charset="0"/>
        <a:defRPr sz="1814">
          <a:solidFill>
            <a:srgbClr val="333333"/>
          </a:solidFill>
          <a:latin typeface="+mn-lt"/>
          <a:ea typeface="+mn-ea"/>
        </a:defRPr>
      </a:lvl8pPr>
      <a:lvl9pPr marL="3525172" indent="-207363" algn="l" defTabSz="407526" rtl="0" fontAlgn="base" hangingPunct="0">
        <a:lnSpc>
          <a:spcPct val="104000"/>
        </a:lnSpc>
        <a:spcBef>
          <a:spcPct val="0"/>
        </a:spcBef>
        <a:spcAft>
          <a:spcPts val="261"/>
        </a:spcAft>
        <a:buClr>
          <a:srgbClr val="000000"/>
        </a:buClr>
        <a:buSzPct val="100000"/>
        <a:buFont typeface="Times New Roman" pitchFamily="16" charset="0"/>
        <a:defRPr sz="1814">
          <a:solidFill>
            <a:srgbClr val="333333"/>
          </a:solidFill>
          <a:latin typeface="+mn-lt"/>
          <a:ea typeface="+mn-ea"/>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61C38-A39E-4D40-8F66-43A6A5A416A1}" type="datetimeFigureOut">
              <a:rPr lang="en-US" smtClean="0"/>
              <a:pPr/>
              <a:t>1/17/2018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A01EF-8A06-4844-BB20-AEC99B27267B}" type="slidenum">
              <a:rPr lang="en-US" smtClean="0"/>
              <a:pPr/>
              <a:t>‹#›</a:t>
            </a:fld>
            <a:endParaRPr lang="en-US"/>
          </a:p>
        </p:txBody>
      </p:sp>
    </p:spTree>
    <p:extLst>
      <p:ext uri="{BB962C8B-B14F-4D97-AF65-F5344CB8AC3E}">
        <p14:creationId xmlns:p14="http://schemas.microsoft.com/office/powerpoint/2010/main" val="83830494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628650" y="365125"/>
            <a:ext cx="7886700" cy="1325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04" name="Shape 204"/>
          <p:cNvSpPr txBox="1">
            <a:spLocks noGrp="1"/>
          </p:cNvSpPr>
          <p:nvPr>
            <p:ph type="body" idx="1"/>
          </p:nvPr>
        </p:nvSpPr>
        <p:spPr>
          <a:xfrm>
            <a:off x="628650" y="1825625"/>
            <a:ext cx="7886700" cy="43512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dt" idx="10"/>
          </p:nvPr>
        </p:nvSpPr>
        <p:spPr>
          <a:xfrm>
            <a:off x="628650" y="6356351"/>
            <a:ext cx="2057400" cy="365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ftr" idx="11"/>
          </p:nvPr>
        </p:nvSpPr>
        <p:spPr>
          <a:xfrm>
            <a:off x="3028950" y="6356351"/>
            <a:ext cx="3086100" cy="3652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p>
            <a:pPr algn="r"/>
            <a:fld id="{00000000-1234-1234-1234-123412341234}" type="slidenum">
              <a:rPr lang="en" sz="900" smtClean="0">
                <a:solidFill>
                  <a:srgbClr val="888888"/>
                </a:solidFill>
                <a:latin typeface="Calibri"/>
                <a:ea typeface="Calibri"/>
                <a:cs typeface="Calibri"/>
                <a:sym typeface="Calibri"/>
              </a:rPr>
              <a:pPr algn="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30835854"/>
      </p:ext>
    </p:extLst>
  </p:cSld>
  <p:clrMap bg1="lt1" tx1="dk1" bg2="dk2" tx2="lt2" accent1="accent1" accent2="accent2" accent3="accent3" accent4="accent4" accent5="accent5" accent6="accent6" hlink="hlink" folHlink="folHlink"/>
  <p:sldLayoutIdLst>
    <p:sldLayoutId id="2147483777"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tiff"/><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28.tiff"/><Relationship Id="rId7"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29.tiff"/><Relationship Id="rId10" Type="http://schemas.openxmlformats.org/officeDocument/2006/relationships/image" Target="../media/image31.png"/><Relationship Id="rId4" Type="http://schemas.openxmlformats.org/officeDocument/2006/relationships/chart" Target="../charts/chart3.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hyperlink" Target="https://www.onecommunityglobal.org/shower-energy-saving-measures-thermostatic-mixing-valves/" TargetMode="External"/><Relationship Id="rId5" Type="http://schemas.openxmlformats.org/officeDocument/2006/relationships/image" Target="../media/image35.jpg&amp;ehk=HHK"/><Relationship Id="rId4" Type="http://schemas.openxmlformats.org/officeDocument/2006/relationships/hyperlink" Target="http://www.cleanenergyresourceteams.org/blog/looking-get-project-ground-apply-seed-grant-cert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thecityfix.com/blog/from-waste-to-watts-how-sewage-could-help-fix-indias-water-energy-and-sanitation-woes-vittal-boggaram-sahana-goswami/" TargetMode="External"/><Relationship Id="rId3" Type="http://schemas.openxmlformats.org/officeDocument/2006/relationships/image" Target="../media/image36.jpg&amp;ehk=mPQ2fSFwLNUckdn2OUwdBA&amp;r=0&amp;pid=OfficeInsert"/><Relationship Id="rId7" Type="http://schemas.openxmlformats.org/officeDocument/2006/relationships/image" Target="../media/image38.png&amp;ehk=xv3TTrsa0tir"/><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hyperlink" Target="http://water.jhu.edu/magazine/the-circular-economy-and-the-water-energy-nexus" TargetMode="External"/><Relationship Id="rId5" Type="http://schemas.openxmlformats.org/officeDocument/2006/relationships/image" Target="../media/image37.jpg&amp;ehk=Ie"/><Relationship Id="rId4" Type="http://schemas.openxmlformats.org/officeDocument/2006/relationships/hyperlink" Target="http://nothingnerdy.wikispaces.com/BIOMASS+-+Steve" TargetMode="External"/><Relationship Id="rId9" Type="http://schemas.openxmlformats.org/officeDocument/2006/relationships/hyperlink" Target="https://creativecommons.org/licenses/by-nc-nd/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9.jpg&amp;ehk=6FDKjc5VV3hZj5BG7guEow&amp;r=0&amp;pid=OfficeInsert"/><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hyperlink" Target="http://fifthgrademooy.wikispaces.com/Science" TargetMode="External"/><Relationship Id="rId5" Type="http://schemas.openxmlformats.org/officeDocument/2006/relationships/image" Target="../media/image40.jpg&amp;ehk=n16CN2inzlNtsY"/><Relationship Id="rId4" Type="http://schemas.openxmlformats.org/officeDocument/2006/relationships/hyperlink" Target="http://www.quantumday.com/2012/06/us-257-billion-global-investment-in.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hyperlink" Target="https://ecotownpenang.wikispaces.com/Mapping+and+justification" TargetMode="External"/><Relationship Id="rId13" Type="http://schemas.openxmlformats.org/officeDocument/2006/relationships/hyperlink" Target="http://wccftech.com/device-electric-cars-owners-sell-extra-battery-charge-grid/" TargetMode="External"/><Relationship Id="rId3" Type="http://schemas.openxmlformats.org/officeDocument/2006/relationships/image" Target="../media/image48.eu"/><Relationship Id="rId7" Type="http://schemas.openxmlformats.org/officeDocument/2006/relationships/image" Target="../media/image50.jpg&amp;ehk=LNm4k7bzvQb3eNBkvrViDw&amp;r=0&amp;pid=OfficeInsert"/><Relationship Id="rId12"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hyperlink" Target="https://archive.org/details/LandUse_201702" TargetMode="External"/><Relationship Id="rId11" Type="http://schemas.openxmlformats.org/officeDocument/2006/relationships/image" Target="../media/image52.png&amp;ehk=nQcADiVoU"/><Relationship Id="rId5" Type="http://schemas.openxmlformats.org/officeDocument/2006/relationships/image" Target="../media/image49.org"/><Relationship Id="rId10" Type="http://schemas.openxmlformats.org/officeDocument/2006/relationships/hyperlink" Target="http://thecityfix.com/blog/happening-now-2011-sustainable-transport-symposium/" TargetMode="External"/><Relationship Id="rId4" Type="http://schemas.openxmlformats.org/officeDocument/2006/relationships/hyperlink" Target="https://www.eea.europa.eu/themes/landuse" TargetMode="External"/><Relationship Id="rId9" Type="http://schemas.openxmlformats.org/officeDocument/2006/relationships/image" Target="../media/image51.jpg&amp;ehk=TOAkhOOABVNuxRQj"/></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hyperlink" Target="http://www.energizebridgewater.ca/portfolio-item/community-energy-centre/" TargetMode="External"/><Relationship Id="rId2" Type="http://schemas.openxmlformats.org/officeDocument/2006/relationships/notesSlide" Target="../notesSlides/notesSlide22.xml"/><Relationship Id="rId1" Type="http://schemas.openxmlformats.org/officeDocument/2006/relationships/slideLayout" Target="../slideLayouts/slideLayout65.xml"/><Relationship Id="rId6" Type="http://schemas.openxmlformats.org/officeDocument/2006/relationships/image" Target="../media/image61.jpeg"/><Relationship Id="rId5" Type="http://schemas.openxmlformats.org/officeDocument/2006/relationships/hyperlink" Target="http://www.energizebridgewater.ca/living-energy-lab/" TargetMode="External"/><Relationship Id="rId4" Type="http://schemas.openxmlformats.org/officeDocument/2006/relationships/hyperlink" Target="http://www.energizebridgewater.ca/partnership/"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81.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hyperlink" Target="http://engineering.electrical-equipment.org/energy-efficiency-building/smart-grids-infrastructure-technology-and-solutions.html" TargetMode="External"/><Relationship Id="rId2" Type="http://schemas.openxmlformats.org/officeDocument/2006/relationships/image" Target="../media/image72.jpg&amp;ehk=3vgZDFaYE3uBCdUvoC8Fsw&amp;r=0&amp;pid=OfficeInsert"/><Relationship Id="rId1" Type="http://schemas.openxmlformats.org/officeDocument/2006/relationships/slideLayout" Target="../slideLayouts/slideLayout49.xml"/><Relationship Id="rId4" Type="http://schemas.openxmlformats.org/officeDocument/2006/relationships/hyperlink" Target="https://creativecommons.org/licenses/by/2.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2" Type="http://schemas.openxmlformats.org/officeDocument/2006/relationships/hyperlink" Target="mailto:eoldfield@questcanada.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4999" b="-4999"/>
          </a:stretch>
        </a:blipFill>
        <a:effectLst/>
      </p:bgPr>
    </p:bg>
    <p:spTree>
      <p:nvGrpSpPr>
        <p:cNvPr id="1" name="Shape 363"/>
        <p:cNvGrpSpPr/>
        <p:nvPr/>
      </p:nvGrpSpPr>
      <p:grpSpPr>
        <a:xfrm>
          <a:off x="0" y="0"/>
          <a:ext cx="0" cy="0"/>
          <a:chOff x="0" y="0"/>
          <a:chExt cx="0" cy="0"/>
        </a:xfrm>
      </p:grpSpPr>
      <p:sp>
        <p:nvSpPr>
          <p:cNvPr id="364" name="Shape 364"/>
          <p:cNvSpPr/>
          <p:nvPr/>
        </p:nvSpPr>
        <p:spPr>
          <a:xfrm>
            <a:off x="6869" y="857250"/>
            <a:ext cx="9144000" cy="5143500"/>
          </a:xfrm>
          <a:prstGeom prst="rect">
            <a:avLst/>
          </a:prstGeom>
          <a:solidFill>
            <a:srgbClr val="00A6A9">
              <a:alpha val="64709"/>
            </a:srgbClr>
          </a:solidFill>
          <a:ln>
            <a:noFill/>
          </a:ln>
        </p:spPr>
        <p:txBody>
          <a:bodyPr spcFirstLastPara="1" wrap="square" lIns="68575" tIns="34275" rIns="68575" bIns="34275" anchor="ctr" anchorCtr="0">
            <a:noAutofit/>
          </a:bodyPr>
          <a:lstStyle/>
          <a:p>
            <a:pPr algn="ctr"/>
            <a:endParaRPr sz="700" kern="0">
              <a:solidFill>
                <a:srgbClr val="FFFFFF"/>
              </a:solidFill>
              <a:latin typeface="Arial"/>
              <a:ea typeface="Arial"/>
              <a:cs typeface="Arial"/>
              <a:sym typeface="Arial"/>
            </a:endParaRPr>
          </a:p>
        </p:txBody>
      </p:sp>
      <p:cxnSp>
        <p:nvCxnSpPr>
          <p:cNvPr id="365" name="Shape 365"/>
          <p:cNvCxnSpPr/>
          <p:nvPr/>
        </p:nvCxnSpPr>
        <p:spPr>
          <a:xfrm>
            <a:off x="2556586" y="3233274"/>
            <a:ext cx="4044600" cy="9300"/>
          </a:xfrm>
          <a:prstGeom prst="straightConnector1">
            <a:avLst/>
          </a:prstGeom>
          <a:noFill/>
          <a:ln w="50800" cap="flat" cmpd="sng">
            <a:solidFill>
              <a:schemeClr val="lt1"/>
            </a:solidFill>
            <a:prstDash val="solid"/>
            <a:miter lim="8000"/>
            <a:headEnd type="none" w="med" len="med"/>
            <a:tailEnd type="none" w="med" len="med"/>
          </a:ln>
        </p:spPr>
      </p:cxnSp>
      <p:sp>
        <p:nvSpPr>
          <p:cNvPr id="366" name="Shape 366"/>
          <p:cNvSpPr txBox="1"/>
          <p:nvPr/>
        </p:nvSpPr>
        <p:spPr>
          <a:xfrm>
            <a:off x="1994100" y="5052950"/>
            <a:ext cx="4782900" cy="624600"/>
          </a:xfrm>
          <a:prstGeom prst="rect">
            <a:avLst/>
          </a:prstGeom>
          <a:noFill/>
          <a:ln>
            <a:noFill/>
          </a:ln>
        </p:spPr>
        <p:txBody>
          <a:bodyPr spcFirstLastPara="1" wrap="square" lIns="68575" tIns="34275" rIns="68575" bIns="34275" anchor="t" anchorCtr="0">
            <a:noAutofit/>
          </a:bodyPr>
          <a:lstStyle/>
          <a:p>
            <a:pPr algn="ctr"/>
            <a:r>
              <a:rPr lang="en-CA" sz="1700" kern="0" dirty="0">
                <a:solidFill>
                  <a:srgbClr val="FFFFFF"/>
                </a:solidFill>
                <a:latin typeface="Arial"/>
                <a:cs typeface="Arial"/>
                <a:sym typeface="Arial"/>
              </a:rPr>
              <a:t>City of Charlottetown, January 18</a:t>
            </a:r>
          </a:p>
          <a:p>
            <a:pPr algn="ctr"/>
            <a:r>
              <a:rPr lang="en-CA" sz="1700" kern="0" dirty="0">
                <a:solidFill>
                  <a:srgbClr val="FFFFFF"/>
                </a:solidFill>
                <a:latin typeface="Arial"/>
                <a:cs typeface="Arial"/>
                <a:sym typeface="Arial"/>
              </a:rPr>
              <a:t>Presented by Eddie Oldfield</a:t>
            </a:r>
            <a:endParaRPr sz="1700" kern="0" dirty="0">
              <a:solidFill>
                <a:srgbClr val="FFFFFF"/>
              </a:solidFill>
              <a:latin typeface="Arial"/>
              <a:cs typeface="Arial"/>
              <a:sym typeface="Arial"/>
            </a:endParaRPr>
          </a:p>
          <a:p>
            <a:pPr algn="ctr"/>
            <a:endParaRPr sz="1700" kern="0" dirty="0">
              <a:solidFill>
                <a:srgbClr val="FFFFFF"/>
              </a:solidFill>
              <a:latin typeface="Arial"/>
              <a:cs typeface="Arial"/>
              <a:sym typeface="Arial"/>
            </a:endParaRPr>
          </a:p>
        </p:txBody>
      </p:sp>
      <p:sp>
        <p:nvSpPr>
          <p:cNvPr id="367" name="Shape 367"/>
          <p:cNvSpPr txBox="1"/>
          <p:nvPr/>
        </p:nvSpPr>
        <p:spPr>
          <a:xfrm>
            <a:off x="105275" y="1747950"/>
            <a:ext cx="8947200" cy="831000"/>
          </a:xfrm>
          <a:prstGeom prst="rect">
            <a:avLst/>
          </a:prstGeom>
          <a:noFill/>
          <a:ln>
            <a:noFill/>
          </a:ln>
        </p:spPr>
        <p:txBody>
          <a:bodyPr spcFirstLastPara="1" wrap="square" lIns="68575" tIns="34275" rIns="68575" bIns="34275" anchor="t" anchorCtr="0">
            <a:noAutofit/>
          </a:bodyPr>
          <a:lstStyle/>
          <a:p>
            <a:pPr algn="ctr"/>
            <a:r>
              <a:rPr lang="en" sz="5000" kern="0" dirty="0">
                <a:solidFill>
                  <a:srgbClr val="FFFFFF"/>
                </a:solidFill>
                <a:latin typeface="Oswald"/>
                <a:ea typeface="Oswald"/>
                <a:cs typeface="Oswald"/>
                <a:sym typeface="Oswald"/>
              </a:rPr>
              <a:t>QUEST- Quality Urban Energy Systems of Tomorrow</a:t>
            </a:r>
            <a:endParaRPr sz="5000" kern="0" dirty="0">
              <a:solidFill>
                <a:srgbClr val="FFFFFF"/>
              </a:solidFill>
              <a:latin typeface="Oswald"/>
              <a:ea typeface="Oswald"/>
              <a:cs typeface="Oswald"/>
              <a:sym typeface="Oswald"/>
            </a:endParaRPr>
          </a:p>
          <a:p>
            <a:pPr algn="ctr"/>
            <a:r>
              <a:rPr lang="en-CA" sz="3600" kern="0" dirty="0">
                <a:solidFill>
                  <a:srgbClr val="FFFFFF"/>
                </a:solidFill>
                <a:latin typeface="Oswald"/>
                <a:ea typeface="Oswald"/>
                <a:cs typeface="Oswald"/>
                <a:sym typeface="Oswald"/>
              </a:rPr>
              <a:t>Smart Energy Communities &amp;</a:t>
            </a:r>
            <a:endParaRPr lang="en" sz="3600" kern="0" dirty="0">
              <a:solidFill>
                <a:srgbClr val="FFFFFF"/>
              </a:solidFill>
              <a:latin typeface="Oswald"/>
              <a:ea typeface="Oswald"/>
              <a:cs typeface="Oswald"/>
              <a:sym typeface="Oswald"/>
            </a:endParaRPr>
          </a:p>
          <a:p>
            <a:pPr algn="ctr"/>
            <a:r>
              <a:rPr lang="en" sz="3600" kern="0" dirty="0">
                <a:solidFill>
                  <a:srgbClr val="FFFFFF"/>
                </a:solidFill>
                <a:latin typeface="Oswald"/>
                <a:ea typeface="Oswald"/>
                <a:cs typeface="Oswald"/>
                <a:sym typeface="Oswald"/>
              </a:rPr>
              <a:t>Co</a:t>
            </a:r>
            <a:r>
              <a:rPr lang="en-CA" sz="3600" kern="0" dirty="0" err="1">
                <a:solidFill>
                  <a:srgbClr val="FFFFFF"/>
                </a:solidFill>
                <a:latin typeface="Oswald"/>
                <a:ea typeface="Oswald"/>
                <a:cs typeface="Oswald"/>
                <a:sym typeface="Oswald"/>
              </a:rPr>
              <a:t>mmunity</a:t>
            </a:r>
            <a:r>
              <a:rPr lang="en-CA" sz="3600" kern="0" dirty="0">
                <a:solidFill>
                  <a:srgbClr val="FFFFFF"/>
                </a:solidFill>
                <a:latin typeface="Oswald"/>
                <a:ea typeface="Oswald"/>
                <a:cs typeface="Oswald"/>
                <a:sym typeface="Oswald"/>
              </a:rPr>
              <a:t> Energy Planning</a:t>
            </a:r>
            <a:r>
              <a:rPr lang="en" sz="5000" kern="0" dirty="0">
                <a:solidFill>
                  <a:srgbClr val="FFFFFF"/>
                </a:solidFill>
                <a:latin typeface="Oswald"/>
                <a:ea typeface="Oswald"/>
                <a:cs typeface="Oswald"/>
                <a:sym typeface="Oswald"/>
              </a:rPr>
              <a:t> </a:t>
            </a:r>
            <a:endParaRPr sz="5000" kern="0" dirty="0">
              <a:solidFill>
                <a:srgbClr val="FFFFFF"/>
              </a:solidFill>
              <a:latin typeface="Oswald"/>
              <a:ea typeface="Oswald"/>
              <a:cs typeface="Oswald"/>
              <a:sym typeface="Oswald"/>
            </a:endParaRPr>
          </a:p>
        </p:txBody>
      </p:sp>
    </p:spTree>
    <p:extLst>
      <p:ext uri="{BB962C8B-B14F-4D97-AF65-F5344CB8AC3E}">
        <p14:creationId xmlns:p14="http://schemas.microsoft.com/office/powerpoint/2010/main" val="92533736"/>
      </p:ext>
    </p:extLst>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13211" t="16250" r="7825" b="3455"/>
          <a:stretch/>
        </p:blipFill>
        <p:spPr>
          <a:xfrm>
            <a:off x="241672" y="548641"/>
            <a:ext cx="8744981" cy="6208419"/>
          </a:xfrm>
          <a:prstGeom prst="rect">
            <a:avLst/>
          </a:prstGeom>
        </p:spPr>
      </p:pic>
      <p:sp>
        <p:nvSpPr>
          <p:cNvPr id="2" name="Title 1"/>
          <p:cNvSpPr>
            <a:spLocks noGrp="1"/>
          </p:cNvSpPr>
          <p:nvPr>
            <p:ph type="title"/>
          </p:nvPr>
        </p:nvSpPr>
        <p:spPr>
          <a:xfrm>
            <a:off x="196832" y="402389"/>
            <a:ext cx="8653421" cy="1904087"/>
          </a:xfrm>
          <a:solidFill>
            <a:srgbClr val="D9D9D9">
              <a:alpha val="50196"/>
            </a:srgbClr>
          </a:solidFill>
        </p:spPr>
        <p:txBody>
          <a:bodyPr anchor="t">
            <a:normAutofit/>
          </a:bodyPr>
          <a:lstStyle/>
          <a:p>
            <a:r>
              <a:rPr lang="en-CA" dirty="0"/>
              <a:t>Municipal (corporate)</a:t>
            </a:r>
            <a:br>
              <a:rPr lang="en-CA" dirty="0"/>
            </a:br>
            <a:r>
              <a:rPr lang="en-CA" dirty="0"/>
              <a:t>CO2 emissions - baseline</a:t>
            </a:r>
          </a:p>
        </p:txBody>
      </p:sp>
      <p:sp>
        <p:nvSpPr>
          <p:cNvPr id="43" name="Rectangle 42"/>
          <p:cNvSpPr/>
          <p:nvPr/>
        </p:nvSpPr>
        <p:spPr>
          <a:xfrm>
            <a:off x="250141" y="5128022"/>
            <a:ext cx="1316514" cy="153890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a:p>
            <a:pPr algn="ctr"/>
            <a:endParaRPr lang="en-CA" sz="1200" dirty="0">
              <a:solidFill>
                <a:schemeClr val="tx1"/>
              </a:solidFill>
            </a:endParaRPr>
          </a:p>
          <a:p>
            <a:pPr algn="ctr"/>
            <a:endParaRPr lang="en-CA" sz="1200" dirty="0">
              <a:solidFill>
                <a:schemeClr val="tx1"/>
              </a:solidFill>
            </a:endParaRPr>
          </a:p>
          <a:p>
            <a:pPr algn="ctr"/>
            <a:endParaRPr lang="en-CA" sz="1200" dirty="0">
              <a:solidFill>
                <a:schemeClr val="tx1"/>
              </a:solidFill>
            </a:endParaRPr>
          </a:p>
          <a:p>
            <a:pPr algn="ctr"/>
            <a:endParaRPr lang="en-CA" sz="1200" dirty="0">
              <a:solidFill>
                <a:schemeClr val="tx1"/>
              </a:solidFill>
            </a:endParaRPr>
          </a:p>
          <a:p>
            <a:pPr algn="ctr"/>
            <a:endParaRPr lang="en-CA" sz="12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p:txBody>
      </p:sp>
      <p:grpSp>
        <p:nvGrpSpPr>
          <p:cNvPr id="41" name="Group 40"/>
          <p:cNvGrpSpPr/>
          <p:nvPr/>
        </p:nvGrpSpPr>
        <p:grpSpPr>
          <a:xfrm>
            <a:off x="6810666" y="1736982"/>
            <a:ext cx="2039587" cy="3651488"/>
            <a:chOff x="9069596" y="3004493"/>
            <a:chExt cx="2719449" cy="3651488"/>
          </a:xfrm>
        </p:grpSpPr>
        <p:sp>
          <p:nvSpPr>
            <p:cNvPr id="5" name="Rectangle 4"/>
            <p:cNvSpPr/>
            <p:nvPr/>
          </p:nvSpPr>
          <p:spPr>
            <a:xfrm>
              <a:off x="9069596" y="3004493"/>
              <a:ext cx="2719449" cy="3651488"/>
            </a:xfrm>
            <a:prstGeom prst="rect">
              <a:avLst/>
            </a:prstGeom>
            <a:solidFill>
              <a:srgbClr val="D9D9D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Buildings and Pump Stations</a:t>
              </a:r>
            </a:p>
            <a:p>
              <a:pPr algn="ctr"/>
              <a:endParaRPr lang="en-CA" sz="1200" dirty="0">
                <a:solidFill>
                  <a:schemeClr val="tx1"/>
                </a:solidFill>
              </a:endParaRPr>
            </a:p>
            <a:p>
              <a:pPr algn="ctr"/>
              <a:endParaRPr lang="en-CA" sz="1200" dirty="0">
                <a:solidFill>
                  <a:schemeClr val="tx1"/>
                </a:solidFill>
              </a:endParaRPr>
            </a:p>
            <a:p>
              <a:pPr algn="ctr"/>
              <a:endParaRPr lang="en-CA" sz="1200" dirty="0">
                <a:solidFill>
                  <a:schemeClr val="tx1"/>
                </a:solidFill>
              </a:endParaRPr>
            </a:p>
            <a:p>
              <a:pPr algn="ctr"/>
              <a:endParaRPr lang="en-CA" sz="1200" dirty="0">
                <a:solidFill>
                  <a:schemeClr val="tx1"/>
                </a:solidFill>
              </a:endParaRPr>
            </a:p>
            <a:p>
              <a:pPr algn="ctr"/>
              <a:endParaRPr lang="en-CA" sz="1200" dirty="0">
                <a:solidFill>
                  <a:schemeClr val="tx1"/>
                </a:solidFill>
              </a:endParaRPr>
            </a:p>
            <a:p>
              <a:pPr algn="ctr"/>
              <a:endParaRPr lang="en-CA" sz="12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p:txBody>
        </p:sp>
        <p:sp>
          <p:nvSpPr>
            <p:cNvPr id="3" name="Oval 2"/>
            <p:cNvSpPr>
              <a:spLocks noChangeArrowheads="1"/>
            </p:cNvSpPr>
            <p:nvPr/>
          </p:nvSpPr>
          <p:spPr bwMode="auto">
            <a:xfrm>
              <a:off x="9897983" y="5300654"/>
              <a:ext cx="1423952" cy="1005306"/>
            </a:xfrm>
            <a:prstGeom prst="ellipse">
              <a:avLst/>
            </a:prstGeom>
            <a:solidFill>
              <a:srgbClr val="FF0000">
                <a:alpha val="69804"/>
              </a:srgbClr>
            </a:solidFill>
            <a:ln w="9525" algn="in">
              <a:solidFill>
                <a:srgbClr val="000000"/>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3200" b="1" i="0" u="none" strike="noStrike" cap="none" normalizeH="0" baseline="0" dirty="0">
                  <a:ln>
                    <a:noFill/>
                  </a:ln>
                  <a:solidFill>
                    <a:srgbClr val="000000"/>
                  </a:solidFill>
                  <a:effectLst/>
                  <a:latin typeface="Calibri" pitchFamily="34" charset="0"/>
                  <a:cs typeface="Arial" pitchFamily="34" charset="0"/>
                </a:rPr>
                <a:t>550</a:t>
              </a:r>
              <a:endParaRPr kumimoji="0" lang="en-US" altLang="en-US" sz="1100" b="0" i="0" u="none" strike="noStrike" cap="none" normalizeH="0" baseline="0" dirty="0">
                <a:ln>
                  <a:noFill/>
                </a:ln>
                <a:solidFill>
                  <a:schemeClr val="tx1"/>
                </a:solidFill>
                <a:effectLst/>
                <a:latin typeface="Arial" pitchFamily="34" charset="0"/>
                <a:cs typeface="Arial" pitchFamily="34" charset="0"/>
              </a:endParaRPr>
            </a:p>
          </p:txBody>
        </p:sp>
        <p:sp>
          <p:nvSpPr>
            <p:cNvPr id="6" name="Oval 3"/>
            <p:cNvSpPr>
              <a:spLocks noChangeArrowheads="1"/>
            </p:cNvSpPr>
            <p:nvPr/>
          </p:nvSpPr>
          <p:spPr bwMode="auto">
            <a:xfrm>
              <a:off x="9962601" y="4328278"/>
              <a:ext cx="1142885" cy="831643"/>
            </a:xfrm>
            <a:prstGeom prst="ellipse">
              <a:avLst/>
            </a:prstGeom>
            <a:solidFill>
              <a:srgbClr val="FF0000">
                <a:alpha val="60000"/>
              </a:srgbClr>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2000" b="1" i="0" u="none" strike="noStrike" cap="none" normalizeH="0" baseline="0" dirty="0">
                  <a:ln>
                    <a:noFill/>
                  </a:ln>
                  <a:solidFill>
                    <a:srgbClr val="000000"/>
                  </a:solidFill>
                  <a:effectLst/>
                  <a:latin typeface="Calibri" pitchFamily="34" charset="0"/>
                  <a:cs typeface="Arial" pitchFamily="34" charset="0"/>
                </a:rPr>
                <a:t>200</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8" name="Oval 3"/>
            <p:cNvSpPr>
              <a:spLocks noChangeArrowheads="1"/>
            </p:cNvSpPr>
            <p:nvPr/>
          </p:nvSpPr>
          <p:spPr bwMode="auto">
            <a:xfrm>
              <a:off x="10165341" y="3761449"/>
              <a:ext cx="731192" cy="490321"/>
            </a:xfrm>
            <a:prstGeom prst="ellipse">
              <a:avLst/>
            </a:prstGeom>
            <a:solidFill>
              <a:srgbClr val="FF0000">
                <a:alpha val="50196"/>
              </a:srgbClr>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200" b="1" i="0" u="none" strike="noStrike" cap="none" normalizeH="0" baseline="0" dirty="0">
                  <a:ln>
                    <a:noFill/>
                  </a:ln>
                  <a:solidFill>
                    <a:srgbClr val="000000"/>
                  </a:solidFill>
                  <a:effectLst/>
                  <a:latin typeface="Calibri" pitchFamily="34" charset="0"/>
                  <a:cs typeface="Arial" pitchFamily="34" charset="0"/>
                </a:rPr>
                <a:t>100</a:t>
              </a:r>
              <a:endParaRPr kumimoji="0" lang="en-US" alt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9"/>
            <p:cNvSpPr/>
            <p:nvPr/>
          </p:nvSpPr>
          <p:spPr>
            <a:xfrm>
              <a:off x="9776520" y="3283961"/>
              <a:ext cx="1669517" cy="369332"/>
            </a:xfrm>
            <a:prstGeom prst="rect">
              <a:avLst/>
            </a:prstGeom>
          </p:spPr>
          <p:txBody>
            <a:bodyPr wrap="none">
              <a:spAutoFit/>
            </a:bodyPr>
            <a:lstStyle/>
            <a:p>
              <a:r>
                <a:rPr lang="en-CA" dirty="0"/>
                <a:t>Tonnes CO</a:t>
              </a:r>
              <a:r>
                <a:rPr lang="en-CA" baseline="-25000" dirty="0"/>
                <a:t>2</a:t>
              </a:r>
              <a:endParaRPr lang="en-CA" dirty="0"/>
            </a:p>
          </p:txBody>
        </p:sp>
      </p:grpSp>
      <p:sp>
        <p:nvSpPr>
          <p:cNvPr id="12" name="Oval 3"/>
          <p:cNvSpPr>
            <a:spLocks noChangeArrowheads="1"/>
          </p:cNvSpPr>
          <p:nvPr/>
        </p:nvSpPr>
        <p:spPr bwMode="auto">
          <a:xfrm>
            <a:off x="466896" y="5343325"/>
            <a:ext cx="1099758" cy="1108294"/>
          </a:xfrm>
          <a:prstGeom prst="ellipse">
            <a:avLst/>
          </a:prstGeom>
          <a:solidFill>
            <a:srgbClr val="7030A0">
              <a:alpha val="40000"/>
            </a:srgbClr>
          </a:solidFill>
          <a:ln w="9525" algn="in">
            <a:solidFill>
              <a:srgbClr val="000000"/>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2000" b="1" i="0" u="none" strike="noStrike" cap="none" normalizeH="0" baseline="0" dirty="0">
                <a:ln>
                  <a:noFill/>
                </a:ln>
                <a:solidFill>
                  <a:srgbClr val="000000"/>
                </a:solidFill>
                <a:effectLst/>
                <a:latin typeface="Calibri" pitchFamily="34" charset="0"/>
                <a:cs typeface="Arial" pitchFamily="34" charset="0"/>
              </a:rPr>
              <a:t>Fleet</a:t>
            </a:r>
          </a:p>
          <a:p>
            <a:pPr marL="0" marR="0" lvl="0" indent="0" algn="ctr" defTabSz="914400" rtl="0" eaLnBrk="1" fontAlgn="base" latinLnBrk="0" hangingPunct="1">
              <a:lnSpc>
                <a:spcPct val="100000"/>
              </a:lnSpc>
              <a:spcBef>
                <a:spcPct val="0"/>
              </a:spcBef>
              <a:spcAft>
                <a:spcPct val="0"/>
              </a:spcAft>
              <a:buClrTx/>
              <a:buSzTx/>
              <a:buFontTx/>
              <a:buNone/>
              <a:tabLst/>
            </a:pPr>
            <a:r>
              <a:rPr lang="en-CA" altLang="en-US" sz="1200" b="1" dirty="0">
                <a:solidFill>
                  <a:srgbClr val="000000"/>
                </a:solidFill>
                <a:latin typeface="Calibri" pitchFamily="34" charset="0"/>
                <a:cs typeface="Arial" pitchFamily="34" charset="0"/>
              </a:rPr>
              <a:t>(560)</a:t>
            </a:r>
            <a:endParaRPr kumimoji="0" lang="en-US" altLang="en-US" sz="800" b="0" i="0" u="none" strike="noStrike" cap="none" normalizeH="0" baseline="0" dirty="0">
              <a:ln>
                <a:noFill/>
              </a:ln>
              <a:solidFill>
                <a:schemeClr val="tx1"/>
              </a:solidFill>
              <a:effectLst/>
              <a:latin typeface="Arial" pitchFamily="34" charset="0"/>
              <a:cs typeface="Arial" pitchFamily="34" charset="0"/>
            </a:endParaRPr>
          </a:p>
        </p:txBody>
      </p:sp>
      <p:sp>
        <p:nvSpPr>
          <p:cNvPr id="28" name="Curved Right Arrow 27"/>
          <p:cNvSpPr/>
          <p:nvPr/>
        </p:nvSpPr>
        <p:spPr>
          <a:xfrm rot="277977">
            <a:off x="316163" y="3705308"/>
            <a:ext cx="282184" cy="1983158"/>
          </a:xfrm>
          <a:prstGeom prst="curvedRightArrow">
            <a:avLst>
              <a:gd name="adj1" fmla="val 11269"/>
              <a:gd name="adj2" fmla="val 37741"/>
              <a:gd name="adj3" fmla="val 29054"/>
            </a:avLst>
          </a:prstGeom>
          <a:solidFill>
            <a:srgbClr val="7030A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aphicFrame>
        <p:nvGraphicFramePr>
          <p:cNvPr id="39" name="Graphique 3"/>
          <p:cNvGraphicFramePr>
            <a:graphicFrameLocks/>
          </p:cNvGraphicFramePr>
          <p:nvPr>
            <p:extLst/>
          </p:nvPr>
        </p:nvGraphicFramePr>
        <p:xfrm>
          <a:off x="-10202" y="2284421"/>
          <a:ext cx="2410189" cy="28436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Graphique 3"/>
          <p:cNvGraphicFramePr>
            <a:graphicFrameLocks/>
          </p:cNvGraphicFramePr>
          <p:nvPr>
            <p:extLst/>
          </p:nvPr>
        </p:nvGraphicFramePr>
        <p:xfrm>
          <a:off x="3001914" y="7825839"/>
          <a:ext cx="1852126" cy="2299236"/>
        </p:xfrm>
        <a:graphic>
          <a:graphicData uri="http://schemas.openxmlformats.org/drawingml/2006/chart">
            <c:chart xmlns:c="http://schemas.openxmlformats.org/drawingml/2006/chart" xmlns:r="http://schemas.openxmlformats.org/officeDocument/2006/relationships" r:id="rId5"/>
          </a:graphicData>
        </a:graphic>
      </p:graphicFrame>
      <p:sp>
        <p:nvSpPr>
          <p:cNvPr id="59" name="TextBox 1"/>
          <p:cNvSpPr txBox="1"/>
          <p:nvPr/>
        </p:nvSpPr>
        <p:spPr>
          <a:xfrm>
            <a:off x="702319" y="3807262"/>
            <a:ext cx="1387440" cy="51420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CA" sz="1100" b="1" dirty="0"/>
              <a:t>Buildings</a:t>
            </a:r>
            <a:r>
              <a:rPr lang="en-CA" sz="1100" dirty="0"/>
              <a:t> 50%</a:t>
            </a:r>
            <a:br>
              <a:rPr lang="en-CA" sz="1100" dirty="0"/>
            </a:br>
            <a:r>
              <a:rPr lang="en-CA" sz="1100" dirty="0"/>
              <a:t>1049 Tonnes </a:t>
            </a:r>
            <a:r>
              <a:rPr lang="en-CA" dirty="0"/>
              <a:t>CO</a:t>
            </a:r>
            <a:r>
              <a:rPr lang="en-CA" baseline="-25000" dirty="0"/>
              <a:t>2</a:t>
            </a:r>
            <a:endParaRPr lang="en-CA" dirty="0"/>
          </a:p>
          <a:p>
            <a:r>
              <a:rPr lang="en-CA" sz="1100" dirty="0"/>
              <a:t>13490 GJ</a:t>
            </a:r>
          </a:p>
        </p:txBody>
      </p:sp>
      <p:sp>
        <p:nvSpPr>
          <p:cNvPr id="60" name="TextBox 1"/>
          <p:cNvSpPr txBox="1"/>
          <p:nvPr/>
        </p:nvSpPr>
        <p:spPr>
          <a:xfrm>
            <a:off x="-34543" y="3249845"/>
            <a:ext cx="1416542" cy="51420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CA" sz="1100" b="1" dirty="0"/>
              <a:t>Vehicle Fleet 27 </a:t>
            </a:r>
            <a:r>
              <a:rPr lang="en-CA" sz="1100" dirty="0"/>
              <a:t>%</a:t>
            </a:r>
            <a:br>
              <a:rPr lang="en-CA" sz="1100" dirty="0"/>
            </a:br>
            <a:r>
              <a:rPr lang="en-CA" sz="1100" dirty="0"/>
              <a:t>560 Tonnes </a:t>
            </a:r>
            <a:r>
              <a:rPr lang="en-CA" dirty="0"/>
              <a:t>CO</a:t>
            </a:r>
            <a:r>
              <a:rPr lang="en-CA" baseline="-25000" dirty="0"/>
              <a:t>2</a:t>
            </a:r>
            <a:endParaRPr lang="en-CA" dirty="0"/>
          </a:p>
          <a:p>
            <a:r>
              <a:rPr lang="en-CA" sz="1100" dirty="0"/>
              <a:t>8014 GJ</a:t>
            </a:r>
          </a:p>
        </p:txBody>
      </p:sp>
      <p:sp>
        <p:nvSpPr>
          <p:cNvPr id="61" name="TextBox 1"/>
          <p:cNvSpPr txBox="1"/>
          <p:nvPr/>
        </p:nvSpPr>
        <p:spPr>
          <a:xfrm>
            <a:off x="1152681" y="2999760"/>
            <a:ext cx="1595574" cy="51420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CA" sz="1100" b="1" dirty="0"/>
              <a:t>Water &amp; Sewage </a:t>
            </a:r>
            <a:r>
              <a:rPr lang="en-CA" sz="1100" dirty="0"/>
              <a:t>20%</a:t>
            </a:r>
            <a:br>
              <a:rPr lang="en-CA" sz="1100" dirty="0"/>
            </a:br>
            <a:r>
              <a:rPr lang="en-CA" sz="1100" dirty="0"/>
              <a:t>424 Tonnes </a:t>
            </a:r>
            <a:r>
              <a:rPr lang="en-CA" dirty="0"/>
              <a:t>CO</a:t>
            </a:r>
            <a:r>
              <a:rPr lang="en-CA" baseline="-25000" dirty="0"/>
              <a:t>2</a:t>
            </a:r>
            <a:endParaRPr lang="en-CA" dirty="0"/>
          </a:p>
          <a:p>
            <a:r>
              <a:rPr lang="en-CA" sz="1100" dirty="0"/>
              <a:t>5457 GJ</a:t>
            </a:r>
          </a:p>
        </p:txBody>
      </p:sp>
      <p:pic>
        <p:nvPicPr>
          <p:cNvPr id="29" name="Picture 28">
            <a:extLst>
              <a:ext uri="{FF2B5EF4-FFF2-40B4-BE49-F238E27FC236}">
                <a16:creationId xmlns:a16="http://schemas.microsoft.com/office/drawing/2014/main" id="{B7DC1F07-F6E1-4265-B3EE-88D006FD96C3}"/>
              </a:ext>
            </a:extLst>
          </p:cNvPr>
          <p:cNvPicPr>
            <a:picLocks noChangeAspect="1"/>
          </p:cNvPicPr>
          <p:nvPr/>
        </p:nvPicPr>
        <p:blipFill>
          <a:blip r:embed="rId6"/>
          <a:stretch>
            <a:fillRect/>
          </a:stretch>
        </p:blipFill>
        <p:spPr>
          <a:xfrm>
            <a:off x="3201481" y="2542856"/>
            <a:ext cx="1551916" cy="2532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3996C5E1-9676-46E4-9796-110B6943A27B}"/>
              </a:ext>
            </a:extLst>
          </p:cNvPr>
          <p:cNvPicPr>
            <a:picLocks noChangeAspect="1"/>
          </p:cNvPicPr>
          <p:nvPr/>
        </p:nvPicPr>
        <p:blipFill>
          <a:blip r:embed="rId7"/>
          <a:stretch>
            <a:fillRect/>
          </a:stretch>
        </p:blipFill>
        <p:spPr>
          <a:xfrm>
            <a:off x="4931881" y="2556324"/>
            <a:ext cx="1568434" cy="2518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4F29D974-9554-4AC3-85C4-26BFD193CE03}"/>
              </a:ext>
            </a:extLst>
          </p:cNvPr>
          <p:cNvSpPr txBox="1"/>
          <p:nvPr/>
        </p:nvSpPr>
        <p:spPr>
          <a:xfrm>
            <a:off x="265634" y="1591137"/>
            <a:ext cx="6439526" cy="769441"/>
          </a:xfrm>
          <a:prstGeom prst="rect">
            <a:avLst/>
          </a:prstGeom>
          <a:noFill/>
        </p:spPr>
        <p:txBody>
          <a:bodyPr wrap="square" rtlCol="0">
            <a:spAutoFit/>
          </a:bodyPr>
          <a:lstStyle/>
          <a:p>
            <a:pPr algn="ctr"/>
            <a:r>
              <a:rPr lang="en-CA" sz="1600" i="1" dirty="0"/>
              <a:t>All GHG emissions sources under direct control</a:t>
            </a:r>
          </a:p>
          <a:p>
            <a:pPr algn="ctr"/>
            <a:r>
              <a:rPr lang="en-CA" i="1" dirty="0"/>
              <a:t>e.g. buildings, streetlights, fleet vehicles, water/wastewater, waste. </a:t>
            </a:r>
          </a:p>
          <a:p>
            <a:pPr algn="ctr"/>
            <a:r>
              <a:rPr lang="en-CA" i="1" dirty="0"/>
              <a:t>For all energy / fuel types.</a:t>
            </a:r>
          </a:p>
        </p:txBody>
      </p:sp>
      <p:pic>
        <p:nvPicPr>
          <p:cNvPr id="31" name="Shape 401" descr="S:\NationalPrograms\ProgramsClimateChange\Partners for Climate Protection\Comm\Logos\Icons\FCM PCP Milestone 2 - Target.jpg">
            <a:extLst>
              <a:ext uri="{FF2B5EF4-FFF2-40B4-BE49-F238E27FC236}">
                <a16:creationId xmlns:a16="http://schemas.microsoft.com/office/drawing/2014/main" id="{BE21032D-38A1-4946-9A36-0D23ED106267}"/>
              </a:ext>
            </a:extLst>
          </p:cNvPr>
          <p:cNvPicPr preferRelativeResize="0"/>
          <p:nvPr/>
        </p:nvPicPr>
        <p:blipFill rotWithShape="1">
          <a:blip r:embed="rId8">
            <a:alphaModFix/>
          </a:blip>
          <a:srcRect/>
          <a:stretch/>
        </p:blipFill>
        <p:spPr>
          <a:xfrm>
            <a:off x="4490108" y="2909023"/>
            <a:ext cx="631673" cy="597923"/>
          </a:xfrm>
          <a:prstGeom prst="rect">
            <a:avLst/>
          </a:prstGeom>
          <a:noFill/>
          <a:ln>
            <a:noFill/>
          </a:ln>
        </p:spPr>
      </p:pic>
    </p:spTree>
    <p:extLst>
      <p:ext uri="{BB962C8B-B14F-4D97-AF65-F5344CB8AC3E}">
        <p14:creationId xmlns:p14="http://schemas.microsoft.com/office/powerpoint/2010/main" val="39110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l="22811" t="21821" r="19576" b="6880"/>
          <a:stretch/>
        </p:blipFill>
        <p:spPr>
          <a:xfrm>
            <a:off x="1905990" y="130629"/>
            <a:ext cx="7089569" cy="6538731"/>
          </a:xfrm>
          <a:prstGeom prst="rect">
            <a:avLst/>
          </a:prstGeom>
        </p:spPr>
      </p:pic>
      <p:grpSp>
        <p:nvGrpSpPr>
          <p:cNvPr id="24" name="Group 23"/>
          <p:cNvGrpSpPr/>
          <p:nvPr/>
        </p:nvGrpSpPr>
        <p:grpSpPr>
          <a:xfrm>
            <a:off x="2875424" y="2853548"/>
            <a:ext cx="2575350" cy="3352044"/>
            <a:chOff x="3833899" y="2853546"/>
            <a:chExt cx="3433800" cy="3377647"/>
          </a:xfrm>
        </p:grpSpPr>
        <p:cxnSp>
          <p:nvCxnSpPr>
            <p:cNvPr id="73" name="Straight Connector 72"/>
            <p:cNvCxnSpPr/>
            <p:nvPr/>
          </p:nvCxnSpPr>
          <p:spPr>
            <a:xfrm flipV="1">
              <a:off x="4799979" y="5340966"/>
              <a:ext cx="888302" cy="890227"/>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5926139" y="4295127"/>
              <a:ext cx="225279" cy="733468"/>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688281" y="4821382"/>
              <a:ext cx="0" cy="412807"/>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438899" y="4329146"/>
              <a:ext cx="249382" cy="466517"/>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688281" y="5011387"/>
              <a:ext cx="225631" cy="317537"/>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567118" y="3794641"/>
              <a:ext cx="700581" cy="713943"/>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495803" y="3424966"/>
              <a:ext cx="768673" cy="369675"/>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121201" y="3794641"/>
              <a:ext cx="374602" cy="534505"/>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117022" y="3183125"/>
              <a:ext cx="446568" cy="785672"/>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271284" y="3192737"/>
              <a:ext cx="668851" cy="845289"/>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5438899" y="3897692"/>
              <a:ext cx="124691" cy="441674"/>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833899" y="2853546"/>
              <a:ext cx="1717618" cy="1079074"/>
            </a:xfrm>
            <a:prstGeom prst="line">
              <a:avLst/>
            </a:prstGeom>
            <a:ln w="38100">
              <a:solidFill>
                <a:srgbClr val="7030A0">
                  <a:alpha val="70980"/>
                </a:srgbClr>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33876" y="2687580"/>
            <a:ext cx="1813298" cy="3999176"/>
            <a:chOff x="178501" y="2687580"/>
            <a:chExt cx="2417731" cy="4029722"/>
          </a:xfrm>
        </p:grpSpPr>
        <p:graphicFrame>
          <p:nvGraphicFramePr>
            <p:cNvPr id="35" name="Chart 34">
              <a:extLst>
                <a:ext uri="{FF2B5EF4-FFF2-40B4-BE49-F238E27FC236}">
                  <a16:creationId xmlns:a16="http://schemas.microsoft.com/office/drawing/2014/main" id="{D16419BC-B658-4852-A74A-6DE43FAEE151}"/>
                </a:ext>
              </a:extLst>
            </p:cNvPr>
            <p:cNvGraphicFramePr>
              <a:graphicFrameLocks/>
            </p:cNvGraphicFramePr>
            <p:nvPr>
              <p:extLst/>
            </p:nvPr>
          </p:nvGraphicFramePr>
          <p:xfrm>
            <a:off x="221167" y="4928260"/>
            <a:ext cx="2375065" cy="1789042"/>
          </p:xfrm>
          <a:graphic>
            <a:graphicData uri="http://schemas.openxmlformats.org/drawingml/2006/chart">
              <c:chart xmlns:c="http://schemas.openxmlformats.org/drawingml/2006/chart" xmlns:r="http://schemas.openxmlformats.org/officeDocument/2006/relationships" r:id="rId4"/>
            </a:graphicData>
          </a:graphic>
        </p:graphicFrame>
        <p:sp>
          <p:nvSpPr>
            <p:cNvPr id="44" name="Curved Right Arrow 43"/>
            <p:cNvSpPr/>
            <p:nvPr/>
          </p:nvSpPr>
          <p:spPr>
            <a:xfrm rot="399669">
              <a:off x="178501" y="2687580"/>
              <a:ext cx="793075" cy="3515096"/>
            </a:xfrm>
            <a:prstGeom prst="curvedRightArrow">
              <a:avLst>
                <a:gd name="adj1" fmla="val 11269"/>
                <a:gd name="adj2" fmla="val 37741"/>
                <a:gd name="adj3" fmla="val 29054"/>
              </a:avLst>
            </a:prstGeom>
            <a:solidFill>
              <a:srgbClr val="7030A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
        <p:nvSpPr>
          <p:cNvPr id="47" name="Right Arrow 46"/>
          <p:cNvSpPr/>
          <p:nvPr/>
        </p:nvSpPr>
        <p:spPr>
          <a:xfrm rot="489995">
            <a:off x="2258187" y="3634198"/>
            <a:ext cx="724037" cy="91648"/>
          </a:xfrm>
          <a:prstGeom prst="rightArrow">
            <a:avLst/>
          </a:prstGeom>
          <a:solidFill>
            <a:srgbClr val="FFFF9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142503" y="235708"/>
            <a:ext cx="6659694" cy="2116962"/>
          </a:xfrm>
          <a:solidFill>
            <a:srgbClr val="D9D9D9">
              <a:alpha val="50196"/>
            </a:srgbClr>
          </a:solidFill>
        </p:spPr>
        <p:txBody>
          <a:bodyPr anchor="t">
            <a:normAutofit/>
          </a:bodyPr>
          <a:lstStyle/>
          <a:p>
            <a:r>
              <a:rPr lang="en-CA" sz="4400" dirty="0"/>
              <a:t>Community-wide </a:t>
            </a:r>
            <a:br>
              <a:rPr lang="en-CA" sz="4400" dirty="0"/>
            </a:br>
            <a:r>
              <a:rPr lang="en-CA" sz="4400" dirty="0"/>
              <a:t>CO2 emissions - baseline</a:t>
            </a:r>
          </a:p>
        </p:txBody>
      </p:sp>
      <p:grpSp>
        <p:nvGrpSpPr>
          <p:cNvPr id="146" name="Group 145"/>
          <p:cNvGrpSpPr/>
          <p:nvPr/>
        </p:nvGrpSpPr>
        <p:grpSpPr>
          <a:xfrm>
            <a:off x="7865232" y="5675967"/>
            <a:ext cx="927765" cy="892110"/>
            <a:chOff x="3480457" y="3477378"/>
            <a:chExt cx="1237020" cy="898924"/>
          </a:xfrm>
        </p:grpSpPr>
        <p:sp>
          <p:nvSpPr>
            <p:cNvPr id="136" name="Oval 3"/>
            <p:cNvSpPr>
              <a:spLocks noChangeArrowheads="1"/>
            </p:cNvSpPr>
            <p:nvPr/>
          </p:nvSpPr>
          <p:spPr bwMode="auto">
            <a:xfrm>
              <a:off x="3976140" y="3477378"/>
              <a:ext cx="305616" cy="288032"/>
            </a:xfrm>
            <a:prstGeom prst="ellipse">
              <a:avLst/>
            </a:prstGeom>
            <a:solidFill>
              <a:srgbClr val="FFFF00">
                <a:alpha val="34118"/>
              </a:srgbClr>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800" b="1" i="0" u="none" strike="noStrike" cap="none" normalizeH="0" baseline="0" dirty="0">
                  <a:ln>
                    <a:noFill/>
                  </a:ln>
                  <a:solidFill>
                    <a:srgbClr val="000000"/>
                  </a:solidFill>
                  <a:effectLst/>
                  <a:latin typeface="Calibri" pitchFamily="34" charset="0"/>
                  <a:cs typeface="Arial" pitchFamily="34" charset="0"/>
                </a:rPr>
                <a:t>8.5</a:t>
              </a:r>
              <a:endParaRPr kumimoji="0" lang="en-US" altLang="en-US" sz="500" b="0" i="0" u="none" strike="noStrike" cap="none" normalizeH="0" baseline="0" dirty="0">
                <a:ln>
                  <a:noFill/>
                </a:ln>
                <a:solidFill>
                  <a:schemeClr val="tx1"/>
                </a:solidFill>
                <a:effectLst/>
                <a:latin typeface="Arial" pitchFamily="34" charset="0"/>
                <a:cs typeface="Arial" pitchFamily="34" charset="0"/>
              </a:endParaRPr>
            </a:p>
          </p:txBody>
        </p:sp>
        <p:sp>
          <p:nvSpPr>
            <p:cNvPr id="145" name="TextBox 144"/>
            <p:cNvSpPr txBox="1"/>
            <p:nvPr/>
          </p:nvSpPr>
          <p:spPr>
            <a:xfrm>
              <a:off x="3480457" y="3776138"/>
              <a:ext cx="1237020" cy="600164"/>
            </a:xfrm>
            <a:prstGeom prst="rect">
              <a:avLst/>
            </a:prstGeom>
            <a:noFill/>
          </p:spPr>
          <p:txBody>
            <a:bodyPr wrap="square" rtlCol="0">
              <a:spAutoFit/>
            </a:bodyPr>
            <a:lstStyle/>
            <a:p>
              <a:pPr algn="ctr"/>
              <a:r>
                <a:rPr lang="en-CA" sz="1100" dirty="0"/>
                <a:t>Tonnes CO</a:t>
              </a:r>
              <a:r>
                <a:rPr lang="en-CA" sz="1100" baseline="-25000" dirty="0"/>
                <a:t>2</a:t>
              </a:r>
            </a:p>
            <a:p>
              <a:pPr algn="ctr"/>
              <a:r>
                <a:rPr lang="en-CA" sz="1100" dirty="0"/>
                <a:t> Average per dwelling</a:t>
              </a:r>
            </a:p>
          </p:txBody>
        </p:sp>
      </p:grpSp>
      <p:grpSp>
        <p:nvGrpSpPr>
          <p:cNvPr id="43" name="Group 42"/>
          <p:cNvGrpSpPr/>
          <p:nvPr/>
        </p:nvGrpSpPr>
        <p:grpSpPr>
          <a:xfrm>
            <a:off x="6802197" y="235707"/>
            <a:ext cx="2052936" cy="2707227"/>
            <a:chOff x="9069596" y="283208"/>
            <a:chExt cx="2737248" cy="2727905"/>
          </a:xfrm>
        </p:grpSpPr>
        <p:sp>
          <p:nvSpPr>
            <p:cNvPr id="58" name="Up Arrow 57"/>
            <p:cNvSpPr/>
            <p:nvPr/>
          </p:nvSpPr>
          <p:spPr>
            <a:xfrm>
              <a:off x="11321935" y="332509"/>
              <a:ext cx="332509" cy="43226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dirty="0"/>
                <a:t>N</a:t>
              </a:r>
            </a:p>
          </p:txBody>
        </p:sp>
        <p:sp>
          <p:nvSpPr>
            <p:cNvPr id="59" name="Rectangle 58"/>
            <p:cNvSpPr/>
            <p:nvPr/>
          </p:nvSpPr>
          <p:spPr>
            <a:xfrm>
              <a:off x="9069596" y="283208"/>
              <a:ext cx="2719448" cy="272790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rPr>
                <a:t>Town of Quispamsis</a:t>
              </a:r>
            </a:p>
            <a:p>
              <a:pPr algn="ctr"/>
              <a:r>
                <a:rPr lang="en-CA" sz="1200" dirty="0">
                  <a:solidFill>
                    <a:schemeClr val="tx1"/>
                  </a:solidFill>
                </a:rPr>
                <a:t>Population: 17886</a:t>
              </a:r>
            </a:p>
            <a:p>
              <a:pPr algn="ctr"/>
              <a:r>
                <a:rPr lang="en-CA" sz="1200" b="1" dirty="0">
                  <a:solidFill>
                    <a:schemeClr val="tx1"/>
                  </a:solidFill>
                </a:rPr>
                <a:t>Simple Zoning Legend:</a:t>
              </a:r>
            </a:p>
            <a:p>
              <a:endParaRPr lang="en-CA" sz="1200" b="1" dirty="0">
                <a:solidFill>
                  <a:schemeClr val="tx1"/>
                </a:solidFill>
              </a:endParaRPr>
            </a:p>
            <a:p>
              <a:r>
                <a:rPr lang="en-CA" sz="1100" dirty="0">
                  <a:solidFill>
                    <a:schemeClr val="tx1"/>
                  </a:solidFill>
                </a:rPr>
                <a:t>Residential 	Commercial</a:t>
              </a:r>
            </a:p>
            <a:p>
              <a:pPr algn="ctr"/>
              <a:endParaRPr lang="en-CA" sz="1100" dirty="0">
                <a:solidFill>
                  <a:schemeClr val="tx1"/>
                </a:solidFill>
              </a:endParaRPr>
            </a:p>
            <a:p>
              <a:pPr algn="ctr"/>
              <a:endParaRPr lang="en-CA" sz="1100" dirty="0">
                <a:solidFill>
                  <a:schemeClr val="tx1"/>
                </a:solidFill>
              </a:endParaRPr>
            </a:p>
            <a:p>
              <a:pPr algn="ctr"/>
              <a:endParaRPr lang="en-CA" sz="1100" dirty="0">
                <a:solidFill>
                  <a:schemeClr val="tx1"/>
                </a:solidFill>
              </a:endParaRPr>
            </a:p>
            <a:p>
              <a:endParaRPr lang="en-CA" sz="1100" dirty="0">
                <a:solidFill>
                  <a:schemeClr val="tx1"/>
                </a:solidFill>
              </a:endParaRPr>
            </a:p>
            <a:p>
              <a:endParaRPr lang="en-CA" sz="1100" dirty="0">
                <a:solidFill>
                  <a:schemeClr val="tx1"/>
                </a:solidFill>
              </a:endParaRPr>
            </a:p>
            <a:p>
              <a:r>
                <a:rPr lang="en-CA" sz="1100" dirty="0">
                  <a:solidFill>
                    <a:schemeClr val="tx1"/>
                  </a:solidFill>
                </a:rPr>
                <a:t>Industrial   Park/Green Space</a:t>
              </a:r>
            </a:p>
            <a:p>
              <a:endParaRPr lang="en-CA" sz="1100" dirty="0">
                <a:solidFill>
                  <a:schemeClr val="tx1"/>
                </a:solidFill>
              </a:endParaRPr>
            </a:p>
            <a:p>
              <a:pPr algn="ctr"/>
              <a:endParaRPr lang="en-CA" sz="1100" dirty="0">
                <a:solidFill>
                  <a:schemeClr val="tx1"/>
                </a:solidFill>
              </a:endParaRPr>
            </a:p>
            <a:p>
              <a:pPr algn="ctr"/>
              <a:endParaRPr lang="en-CA" sz="1600" dirty="0"/>
            </a:p>
          </p:txBody>
        </p:sp>
        <p:pic>
          <p:nvPicPr>
            <p:cNvPr id="60"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1478" t="50000" r="44723" b="41442"/>
            <a:stretch/>
          </p:blipFill>
          <p:spPr>
            <a:xfrm>
              <a:off x="10489776" y="1401906"/>
              <a:ext cx="880723" cy="5530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1"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2174" t="75996" r="44027" b="15446"/>
            <a:stretch/>
          </p:blipFill>
          <p:spPr>
            <a:xfrm>
              <a:off x="9218864" y="1392702"/>
              <a:ext cx="889576" cy="5530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2"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48523" t="23984" r="48818" b="72360"/>
            <a:stretch/>
          </p:blipFill>
          <p:spPr>
            <a:xfrm>
              <a:off x="9162635" y="2371543"/>
              <a:ext cx="889576" cy="5530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3"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4865" t="74049" r="41336" b="17393"/>
            <a:stretch/>
          </p:blipFill>
          <p:spPr>
            <a:xfrm>
              <a:off x="10486976" y="2375074"/>
              <a:ext cx="900812" cy="5530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4" name="Up Arrow 63"/>
            <p:cNvSpPr/>
            <p:nvPr/>
          </p:nvSpPr>
          <p:spPr>
            <a:xfrm>
              <a:off x="11474335" y="484909"/>
              <a:ext cx="332509" cy="43226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dirty="0"/>
                <a:t>N</a:t>
              </a:r>
            </a:p>
          </p:txBody>
        </p:sp>
      </p:grpSp>
      <p:graphicFrame>
        <p:nvGraphicFramePr>
          <p:cNvPr id="52" name="Graphique 3">
            <a:extLst>
              <a:ext uri="{FF2B5EF4-FFF2-40B4-BE49-F238E27FC236}">
                <a16:creationId xmlns:a16="http://schemas.microsoft.com/office/drawing/2014/main" id="{B68150B9-B57F-4ABD-B5CE-7FA5540747BA}"/>
              </a:ext>
            </a:extLst>
          </p:cNvPr>
          <p:cNvGraphicFramePr>
            <a:graphicFrameLocks/>
          </p:cNvGraphicFramePr>
          <p:nvPr>
            <p:extLst/>
          </p:nvPr>
        </p:nvGraphicFramePr>
        <p:xfrm>
          <a:off x="30552" y="1578612"/>
          <a:ext cx="2850356" cy="343136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Graphique 2">
            <a:extLst>
              <a:ext uri="{FF2B5EF4-FFF2-40B4-BE49-F238E27FC236}">
                <a16:creationId xmlns:a16="http://schemas.microsoft.com/office/drawing/2014/main" id="{CF047D23-6EDD-421E-9E24-644422813FF2}"/>
              </a:ext>
            </a:extLst>
          </p:cNvPr>
          <p:cNvGraphicFramePr>
            <a:graphicFrameLocks/>
          </p:cNvGraphicFramePr>
          <p:nvPr>
            <p:extLst/>
          </p:nvPr>
        </p:nvGraphicFramePr>
        <p:xfrm>
          <a:off x="33140" y="4896340"/>
          <a:ext cx="1979963" cy="1946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a:extLst>
              <a:ext uri="{FF2B5EF4-FFF2-40B4-BE49-F238E27FC236}">
                <a16:creationId xmlns:a16="http://schemas.microsoft.com/office/drawing/2014/main" id="{715FC3D9-5428-4C72-B9F0-76E7BFFBD25A}"/>
              </a:ext>
            </a:extLst>
          </p:cNvPr>
          <p:cNvGraphicFramePr>
            <a:graphicFrameLocks/>
          </p:cNvGraphicFramePr>
          <p:nvPr>
            <p:extLst/>
          </p:nvPr>
        </p:nvGraphicFramePr>
        <p:xfrm>
          <a:off x="1896337" y="4857009"/>
          <a:ext cx="1603916" cy="2137695"/>
        </p:xfrm>
        <a:graphic>
          <a:graphicData uri="http://schemas.openxmlformats.org/drawingml/2006/chart">
            <c:chart xmlns:c="http://schemas.openxmlformats.org/drawingml/2006/chart" xmlns:r="http://schemas.openxmlformats.org/officeDocument/2006/relationships" r:id="rId8"/>
          </a:graphicData>
        </a:graphic>
      </p:graphicFrame>
      <p:sp>
        <p:nvSpPr>
          <p:cNvPr id="56" name="TextBox 1"/>
          <p:cNvSpPr txBox="1"/>
          <p:nvPr/>
        </p:nvSpPr>
        <p:spPr>
          <a:xfrm>
            <a:off x="-163756" y="3678185"/>
            <a:ext cx="1373206" cy="5103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CA" sz="1100" b="1" dirty="0"/>
              <a:t>Commercial</a:t>
            </a:r>
            <a:r>
              <a:rPr lang="en-CA" sz="1100" dirty="0"/>
              <a:t> </a:t>
            </a:r>
            <a:r>
              <a:rPr lang="en-CA" dirty="0"/>
              <a:t>7</a:t>
            </a:r>
            <a:r>
              <a:rPr lang="en-CA" sz="1100" dirty="0"/>
              <a:t>%</a:t>
            </a:r>
            <a:br>
              <a:rPr lang="en-CA" sz="1100" dirty="0"/>
            </a:br>
            <a:r>
              <a:rPr lang="en-CA" sz="1100" dirty="0"/>
              <a:t>9098 Tonnes </a:t>
            </a:r>
            <a:r>
              <a:rPr lang="en-CA" dirty="0"/>
              <a:t>CO</a:t>
            </a:r>
            <a:r>
              <a:rPr lang="en-CA" baseline="-25000" dirty="0"/>
              <a:t>2</a:t>
            </a:r>
            <a:endParaRPr lang="en-CA" dirty="0"/>
          </a:p>
          <a:p>
            <a:pPr algn="r"/>
            <a:r>
              <a:rPr lang="en-CA" sz="1100" dirty="0"/>
              <a:t>121248 GJ</a:t>
            </a:r>
          </a:p>
        </p:txBody>
      </p:sp>
      <p:sp>
        <p:nvSpPr>
          <p:cNvPr id="46" name="Bent Arrow 45"/>
          <p:cNvSpPr/>
          <p:nvPr/>
        </p:nvSpPr>
        <p:spPr>
          <a:xfrm flipV="1">
            <a:off x="1639535" y="4445128"/>
            <a:ext cx="808808" cy="1778098"/>
          </a:xfrm>
          <a:prstGeom prst="bentArrow">
            <a:avLst>
              <a:gd name="adj1" fmla="val 11577"/>
              <a:gd name="adj2" fmla="val 25000"/>
              <a:gd name="adj3" fmla="val 25000"/>
              <a:gd name="adj4" fmla="val 43750"/>
            </a:avLst>
          </a:prstGeom>
          <a:solidFill>
            <a:srgbClr val="FF66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7" name="TextBox 1"/>
          <p:cNvSpPr txBox="1"/>
          <p:nvPr/>
        </p:nvSpPr>
        <p:spPr>
          <a:xfrm>
            <a:off x="1266226" y="3420637"/>
            <a:ext cx="1408056" cy="5103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CA" sz="1100" b="1" dirty="0"/>
              <a:t>Residential</a:t>
            </a:r>
            <a:r>
              <a:rPr lang="en-CA" sz="1100" dirty="0"/>
              <a:t> 40%</a:t>
            </a:r>
            <a:br>
              <a:rPr lang="en-CA" sz="1100" dirty="0"/>
            </a:br>
            <a:r>
              <a:rPr lang="en-CA" sz="1100" dirty="0"/>
              <a:t>52205 Tonnes </a:t>
            </a:r>
            <a:r>
              <a:rPr lang="en-CA" dirty="0"/>
              <a:t>CO</a:t>
            </a:r>
            <a:r>
              <a:rPr lang="en-CA" baseline="-25000" dirty="0"/>
              <a:t>2</a:t>
            </a:r>
            <a:endParaRPr lang="en-CA" dirty="0"/>
          </a:p>
          <a:p>
            <a:r>
              <a:rPr lang="en-CA" sz="1100" dirty="0"/>
              <a:t>685016 GJ</a:t>
            </a:r>
          </a:p>
        </p:txBody>
      </p:sp>
      <p:sp>
        <p:nvSpPr>
          <p:cNvPr id="65" name="TextBox 1"/>
          <p:cNvSpPr txBox="1"/>
          <p:nvPr/>
        </p:nvSpPr>
        <p:spPr>
          <a:xfrm>
            <a:off x="745391" y="2774680"/>
            <a:ext cx="1873406" cy="5103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CA" sz="1200" b="1" dirty="0"/>
              <a:t>Transportation 52</a:t>
            </a:r>
            <a:r>
              <a:rPr lang="en-CA" sz="1200" dirty="0"/>
              <a:t>%</a:t>
            </a:r>
            <a:br>
              <a:rPr lang="en-CA" sz="1200" dirty="0"/>
            </a:br>
            <a:r>
              <a:rPr lang="en-CA" sz="1200" dirty="0"/>
              <a:t>67495 Tonnes CO</a:t>
            </a:r>
            <a:r>
              <a:rPr lang="en-CA" sz="1200" baseline="-25000" dirty="0"/>
              <a:t>2</a:t>
            </a:r>
            <a:endParaRPr lang="en-CA" sz="1200" dirty="0"/>
          </a:p>
          <a:p>
            <a:r>
              <a:rPr lang="en-CA" sz="1200" dirty="0"/>
              <a:t>967078 GJ</a:t>
            </a:r>
          </a:p>
        </p:txBody>
      </p:sp>
      <p:sp>
        <p:nvSpPr>
          <p:cNvPr id="6" name="TextBox 5">
            <a:extLst>
              <a:ext uri="{FF2B5EF4-FFF2-40B4-BE49-F238E27FC236}">
                <a16:creationId xmlns:a16="http://schemas.microsoft.com/office/drawing/2014/main" id="{5B6B802C-B7A0-429A-A70B-28CCBD7E3BCB}"/>
              </a:ext>
            </a:extLst>
          </p:cNvPr>
          <p:cNvSpPr txBox="1"/>
          <p:nvPr/>
        </p:nvSpPr>
        <p:spPr>
          <a:xfrm>
            <a:off x="277402" y="1705510"/>
            <a:ext cx="7499713" cy="707886"/>
          </a:xfrm>
          <a:prstGeom prst="rect">
            <a:avLst/>
          </a:prstGeom>
          <a:noFill/>
        </p:spPr>
        <p:txBody>
          <a:bodyPr wrap="square" rtlCol="0">
            <a:spAutoFit/>
          </a:bodyPr>
          <a:lstStyle/>
          <a:p>
            <a:r>
              <a:rPr lang="en-CA" sz="2000" i="1" dirty="0"/>
              <a:t>GHG emissions from Residential, Commercial, Industrial, Institutional sectors, for all energy sources, as well as Transportation, Waste</a:t>
            </a:r>
          </a:p>
        </p:txBody>
      </p:sp>
      <p:pic>
        <p:nvPicPr>
          <p:cNvPr id="45" name="Picture 2">
            <a:extLst>
              <a:ext uri="{FF2B5EF4-FFF2-40B4-BE49-F238E27FC236}">
                <a16:creationId xmlns:a16="http://schemas.microsoft.com/office/drawing/2014/main" id="{426B2FF6-C492-4591-93B3-2F9EAF43FF2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144" b="33949"/>
          <a:stretch/>
        </p:blipFill>
        <p:spPr bwMode="auto">
          <a:xfrm>
            <a:off x="32093" y="1628720"/>
            <a:ext cx="8874891" cy="356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4">
            <a:extLst>
              <a:ext uri="{FF2B5EF4-FFF2-40B4-BE49-F238E27FC236}">
                <a16:creationId xmlns:a16="http://schemas.microsoft.com/office/drawing/2014/main" id="{2FCC54E7-8C60-47FB-9100-D3D04065E9B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3508" b="4485"/>
          <a:stretch/>
        </p:blipFill>
        <p:spPr bwMode="auto">
          <a:xfrm>
            <a:off x="6848776" y="294816"/>
            <a:ext cx="2058209" cy="5903939"/>
          </a:xfrm>
          <a:prstGeom prst="rect">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1620000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30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p:nvPr/>
        </p:nvSpPr>
        <p:spPr>
          <a:xfrm>
            <a:off x="18850" y="5152325"/>
            <a:ext cx="9144000" cy="848400"/>
          </a:xfrm>
          <a:prstGeom prst="rect">
            <a:avLst/>
          </a:prstGeom>
          <a:solidFill>
            <a:schemeClr val="lt1"/>
          </a:solidFill>
          <a:ln>
            <a:noFill/>
          </a:ln>
        </p:spPr>
        <p:txBody>
          <a:bodyPr wrap="square" lIns="91425" tIns="91425" rIns="91425" bIns="91425" anchor="ctr" anchorCtr="0">
            <a:noAutofit/>
          </a:bodyPr>
          <a:lstStyle/>
          <a:p>
            <a:endParaRPr sz="1400" kern="0">
              <a:solidFill>
                <a:srgbClr val="000000"/>
              </a:solidFill>
              <a:latin typeface="Arial"/>
              <a:cs typeface="Arial"/>
              <a:sym typeface="Arial"/>
            </a:endParaRPr>
          </a:p>
        </p:txBody>
      </p:sp>
      <p:sp>
        <p:nvSpPr>
          <p:cNvPr id="411" name="Shape 411"/>
          <p:cNvSpPr txBox="1"/>
          <p:nvPr/>
        </p:nvSpPr>
        <p:spPr>
          <a:xfrm>
            <a:off x="175034" y="1186275"/>
            <a:ext cx="8838300" cy="531000"/>
          </a:xfrm>
          <a:prstGeom prst="rect">
            <a:avLst/>
          </a:prstGeom>
          <a:noFill/>
          <a:ln>
            <a:noFill/>
          </a:ln>
        </p:spPr>
        <p:txBody>
          <a:bodyPr wrap="square" lIns="68575" tIns="34275" rIns="68575" bIns="34275" anchor="t" anchorCtr="0">
            <a:noAutofit/>
          </a:bodyPr>
          <a:lstStyle/>
          <a:p>
            <a:pPr>
              <a:buClr>
                <a:srgbClr val="00A9A6"/>
              </a:buClr>
              <a:buSzPct val="25000"/>
            </a:pPr>
            <a:r>
              <a:rPr lang="en" sz="3000" kern="0">
                <a:solidFill>
                  <a:srgbClr val="00A9A6"/>
                </a:solidFill>
                <a:latin typeface="Oswald"/>
                <a:ea typeface="Oswald"/>
                <a:cs typeface="Oswald"/>
                <a:sym typeface="Oswald"/>
              </a:rPr>
              <a:t>A PATHWAY TO SMART ENERGY COMMUNITIES</a:t>
            </a:r>
          </a:p>
        </p:txBody>
      </p:sp>
      <p:sp>
        <p:nvSpPr>
          <p:cNvPr id="412" name="Shape 412"/>
          <p:cNvSpPr txBox="1"/>
          <p:nvPr/>
        </p:nvSpPr>
        <p:spPr>
          <a:xfrm>
            <a:off x="175025" y="1717275"/>
            <a:ext cx="5505000" cy="3000000"/>
          </a:xfrm>
          <a:prstGeom prst="rect">
            <a:avLst/>
          </a:prstGeom>
          <a:noFill/>
          <a:ln>
            <a:noFill/>
          </a:ln>
        </p:spPr>
        <p:txBody>
          <a:bodyPr wrap="square" lIns="91425" tIns="91425" rIns="91425" bIns="91425" anchor="t" anchorCtr="0">
            <a:noAutofit/>
          </a:bodyPr>
          <a:lstStyle/>
          <a:p>
            <a:pPr>
              <a:lnSpc>
                <a:spcPct val="115000"/>
              </a:lnSpc>
              <a:spcBef>
                <a:spcPts val="800"/>
              </a:spcBef>
            </a:pPr>
            <a:endParaRPr sz="2000" b="1" kern="0">
              <a:solidFill>
                <a:srgbClr val="000000"/>
              </a:solidFill>
              <a:latin typeface="Arial"/>
              <a:cs typeface="Arial"/>
              <a:sym typeface="Arial"/>
            </a:endParaRPr>
          </a:p>
          <a:p>
            <a:pPr>
              <a:lnSpc>
                <a:spcPct val="115000"/>
              </a:lnSpc>
              <a:spcBef>
                <a:spcPts val="800"/>
              </a:spcBef>
            </a:pPr>
            <a:endParaRPr sz="2000" b="1" kern="0">
              <a:solidFill>
                <a:srgbClr val="000000"/>
              </a:solidFill>
              <a:latin typeface="Arial"/>
              <a:cs typeface="Arial"/>
              <a:sym typeface="Arial"/>
            </a:endParaRPr>
          </a:p>
          <a:p>
            <a:pPr>
              <a:lnSpc>
                <a:spcPct val="115000"/>
              </a:lnSpc>
              <a:spcBef>
                <a:spcPts val="800"/>
              </a:spcBef>
            </a:pPr>
            <a:endParaRPr sz="1700" i="1" kern="0">
              <a:solidFill>
                <a:srgbClr val="000000"/>
              </a:solidFill>
              <a:latin typeface="Arial"/>
              <a:cs typeface="Arial"/>
              <a:sym typeface="Arial"/>
            </a:endParaRPr>
          </a:p>
          <a:p>
            <a:pPr>
              <a:lnSpc>
                <a:spcPct val="115000"/>
              </a:lnSpc>
              <a:spcBef>
                <a:spcPts val="800"/>
              </a:spcBef>
            </a:pPr>
            <a:endParaRPr sz="1200" kern="0">
              <a:solidFill>
                <a:srgbClr val="000000"/>
              </a:solidFill>
              <a:latin typeface="Arial"/>
              <a:cs typeface="Arial"/>
              <a:sym typeface="Arial"/>
            </a:endParaRPr>
          </a:p>
        </p:txBody>
      </p:sp>
      <p:sp>
        <p:nvSpPr>
          <p:cNvPr id="7" name="Shape 410">
            <a:extLst>
              <a:ext uri="{FF2B5EF4-FFF2-40B4-BE49-F238E27FC236}">
                <a16:creationId xmlns:a16="http://schemas.microsoft.com/office/drawing/2014/main" id="{9517854C-D0E7-4B9D-957D-3AD1CB499BEB}"/>
              </a:ext>
            </a:extLst>
          </p:cNvPr>
          <p:cNvSpPr/>
          <p:nvPr/>
        </p:nvSpPr>
        <p:spPr>
          <a:xfrm>
            <a:off x="30443" y="5961757"/>
            <a:ext cx="9144000" cy="848400"/>
          </a:xfrm>
          <a:prstGeom prst="rect">
            <a:avLst/>
          </a:prstGeom>
          <a:solidFill>
            <a:schemeClr val="lt1"/>
          </a:solidFill>
          <a:ln>
            <a:noFill/>
          </a:ln>
        </p:spPr>
        <p:txBody>
          <a:bodyPr wrap="square" lIns="91425" tIns="91425" rIns="91425" bIns="91425" anchor="ctr" anchorCtr="0">
            <a:noAutofit/>
          </a:bodyPr>
          <a:lstStyle/>
          <a:p>
            <a:endParaRPr sz="1400" kern="0">
              <a:solidFill>
                <a:srgbClr val="000000"/>
              </a:solidFill>
              <a:latin typeface="Arial"/>
              <a:cs typeface="Arial"/>
              <a:sym typeface="Arial"/>
            </a:endParaRPr>
          </a:p>
        </p:txBody>
      </p:sp>
      <p:pic>
        <p:nvPicPr>
          <p:cNvPr id="414" name="Shape 414"/>
          <p:cNvPicPr preferRelativeResize="0"/>
          <p:nvPr/>
        </p:nvPicPr>
        <p:blipFill>
          <a:blip r:embed="rId3">
            <a:alphaModFix/>
          </a:blip>
          <a:stretch>
            <a:fillRect/>
          </a:stretch>
        </p:blipFill>
        <p:spPr>
          <a:xfrm>
            <a:off x="6613690" y="1628800"/>
            <a:ext cx="2504425" cy="4939324"/>
          </a:xfrm>
          <a:prstGeom prst="rect">
            <a:avLst/>
          </a:prstGeom>
          <a:noFill/>
          <a:ln>
            <a:noFill/>
          </a:ln>
        </p:spPr>
      </p:pic>
      <p:pic>
        <p:nvPicPr>
          <p:cNvPr id="8" name="Picture 7">
            <a:extLst>
              <a:ext uri="{FF2B5EF4-FFF2-40B4-BE49-F238E27FC236}">
                <a16:creationId xmlns:a16="http://schemas.microsoft.com/office/drawing/2014/main" id="{29D160F7-5360-47B2-98F4-42C615EBC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2101288"/>
            <a:ext cx="5341276" cy="3559960"/>
          </a:xfrm>
          <a:prstGeom prst="ellipse">
            <a:avLst/>
          </a:prstGeom>
          <a:ln>
            <a:noFill/>
          </a:ln>
          <a:effectLst>
            <a:softEdge rad="112500"/>
          </a:effectLst>
        </p:spPr>
      </p:pic>
      <p:sp>
        <p:nvSpPr>
          <p:cNvPr id="2" name="TextBox 1">
            <a:extLst>
              <a:ext uri="{FF2B5EF4-FFF2-40B4-BE49-F238E27FC236}">
                <a16:creationId xmlns:a16="http://schemas.microsoft.com/office/drawing/2014/main" id="{A3CED54F-EBEA-4697-B372-60CBC824F9E8}"/>
              </a:ext>
            </a:extLst>
          </p:cNvPr>
          <p:cNvSpPr txBox="1"/>
          <p:nvPr/>
        </p:nvSpPr>
        <p:spPr>
          <a:xfrm>
            <a:off x="323528" y="5961757"/>
            <a:ext cx="6408712" cy="523220"/>
          </a:xfrm>
          <a:prstGeom prst="rect">
            <a:avLst/>
          </a:prstGeom>
          <a:noFill/>
        </p:spPr>
        <p:txBody>
          <a:bodyPr wrap="square" rtlCol="0">
            <a:spAutoFit/>
          </a:bodyPr>
          <a:lstStyle/>
          <a:p>
            <a:pPr algn="ctr"/>
            <a:r>
              <a:rPr lang="en-CA" sz="2800" dirty="0"/>
              <a:t>www.gettingtoimplementation.ca</a:t>
            </a:r>
          </a:p>
        </p:txBody>
      </p:sp>
    </p:spTree>
    <p:extLst>
      <p:ext uri="{BB962C8B-B14F-4D97-AF65-F5344CB8AC3E}">
        <p14:creationId xmlns:p14="http://schemas.microsoft.com/office/powerpoint/2010/main" val="1612756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AAB1-473A-4F63-840F-BE9BD002958E}"/>
              </a:ext>
            </a:extLst>
          </p:cNvPr>
          <p:cNvSpPr>
            <a:spLocks noGrp="1"/>
          </p:cNvSpPr>
          <p:nvPr>
            <p:ph type="title"/>
          </p:nvPr>
        </p:nvSpPr>
        <p:spPr/>
        <p:txBody>
          <a:bodyPr/>
          <a:lstStyle/>
          <a:p>
            <a:r>
              <a:rPr lang="en-CA" dirty="0"/>
              <a:t>Energy Efficiency</a:t>
            </a:r>
          </a:p>
        </p:txBody>
      </p:sp>
      <p:pic>
        <p:nvPicPr>
          <p:cNvPr id="5" name="Content Placeholder 4">
            <a:extLst>
              <a:ext uri="{FF2B5EF4-FFF2-40B4-BE49-F238E27FC236}">
                <a16:creationId xmlns:a16="http://schemas.microsoft.com/office/drawing/2014/main" id="{2AFEA650-5CDF-441A-8564-C0AE18A2FA3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06552" y="2510045"/>
            <a:ext cx="4446030" cy="2667618"/>
          </a:xfrm>
        </p:spPr>
      </p:pic>
      <p:pic>
        <p:nvPicPr>
          <p:cNvPr id="8" name="Picture 7">
            <a:extLst>
              <a:ext uri="{FF2B5EF4-FFF2-40B4-BE49-F238E27FC236}">
                <a16:creationId xmlns:a16="http://schemas.microsoft.com/office/drawing/2014/main" id="{A61EBA76-F553-4AF3-9DC6-254ADF5E31B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50000" y="2510044"/>
            <a:ext cx="5092726" cy="2667618"/>
          </a:xfrm>
          <a:prstGeom prst="rect">
            <a:avLst/>
          </a:prstGeom>
        </p:spPr>
      </p:pic>
      <p:grpSp>
        <p:nvGrpSpPr>
          <p:cNvPr id="6" name="Group 5">
            <a:extLst>
              <a:ext uri="{FF2B5EF4-FFF2-40B4-BE49-F238E27FC236}">
                <a16:creationId xmlns:a16="http://schemas.microsoft.com/office/drawing/2014/main" id="{B45E3C57-3A57-435F-B72C-7A19F8218335}"/>
              </a:ext>
            </a:extLst>
          </p:cNvPr>
          <p:cNvGrpSpPr/>
          <p:nvPr/>
        </p:nvGrpSpPr>
        <p:grpSpPr>
          <a:xfrm>
            <a:off x="628190" y="1556792"/>
            <a:ext cx="4613012" cy="45719"/>
            <a:chOff x="175013" y="1052736"/>
            <a:chExt cx="4613012" cy="45719"/>
          </a:xfrm>
        </p:grpSpPr>
        <p:sp>
          <p:nvSpPr>
            <p:cNvPr id="7" name="Rectangle 6">
              <a:extLst>
                <a:ext uri="{FF2B5EF4-FFF2-40B4-BE49-F238E27FC236}">
                  <a16:creationId xmlns:a16="http://schemas.microsoft.com/office/drawing/2014/main" id="{48393A97-36D9-4F68-99F1-2300872FF837}"/>
                </a:ext>
              </a:extLst>
            </p:cNvPr>
            <p:cNvSpPr/>
            <p:nvPr/>
          </p:nvSpPr>
          <p:spPr>
            <a:xfrm>
              <a:off x="175013" y="1052736"/>
              <a:ext cx="2812811" cy="45719"/>
            </a:xfrm>
            <a:prstGeom prst="rect">
              <a:avLst/>
            </a:prstGeom>
            <a:solidFill>
              <a:srgbClr val="10A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17000F0C-D307-46B3-8E1B-EF79125B75C1}"/>
                </a:ext>
              </a:extLst>
            </p:cNvPr>
            <p:cNvSpPr/>
            <p:nvPr/>
          </p:nvSpPr>
          <p:spPr>
            <a:xfrm>
              <a:off x="2987825" y="1052736"/>
              <a:ext cx="1800200" cy="45719"/>
            </a:xfrm>
            <a:prstGeom prst="rect">
              <a:avLst/>
            </a:prstGeom>
            <a:solidFill>
              <a:srgbClr val="B3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630739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AAB1-473A-4F63-840F-BE9BD002958E}"/>
              </a:ext>
            </a:extLst>
          </p:cNvPr>
          <p:cNvSpPr>
            <a:spLocks noGrp="1"/>
          </p:cNvSpPr>
          <p:nvPr>
            <p:ph type="title"/>
          </p:nvPr>
        </p:nvSpPr>
        <p:spPr/>
        <p:txBody>
          <a:bodyPr/>
          <a:lstStyle/>
          <a:p>
            <a:r>
              <a:rPr lang="en-CA" dirty="0"/>
              <a:t>Waste Energy</a:t>
            </a:r>
          </a:p>
        </p:txBody>
      </p:sp>
      <p:pic>
        <p:nvPicPr>
          <p:cNvPr id="8" name="Content Placeholder 7">
            <a:extLst>
              <a:ext uri="{FF2B5EF4-FFF2-40B4-BE49-F238E27FC236}">
                <a16:creationId xmlns:a16="http://schemas.microsoft.com/office/drawing/2014/main" id="{EC1865BA-2403-4602-A6B8-2E2BCE84632D}"/>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6254" y="1772816"/>
            <a:ext cx="4370775" cy="4399914"/>
          </a:xfrm>
        </p:spPr>
      </p:pic>
      <p:pic>
        <p:nvPicPr>
          <p:cNvPr id="11" name="Picture 10">
            <a:extLst>
              <a:ext uri="{FF2B5EF4-FFF2-40B4-BE49-F238E27FC236}">
                <a16:creationId xmlns:a16="http://schemas.microsoft.com/office/drawing/2014/main" id="{6ED28AA7-7590-44FE-92E9-A97CC32A0EB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73161" y="184985"/>
            <a:ext cx="2946344" cy="2946344"/>
          </a:xfrm>
          <a:prstGeom prst="rect">
            <a:avLst/>
          </a:prstGeom>
        </p:spPr>
      </p:pic>
      <p:pic>
        <p:nvPicPr>
          <p:cNvPr id="14" name="Picture 13">
            <a:extLst>
              <a:ext uri="{FF2B5EF4-FFF2-40B4-BE49-F238E27FC236}">
                <a16:creationId xmlns:a16="http://schemas.microsoft.com/office/drawing/2014/main" id="{03FB27E1-C274-40A6-B869-B969262492A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374380" y="3100243"/>
            <a:ext cx="4746070" cy="3641125"/>
          </a:xfrm>
          <a:prstGeom prst="rect">
            <a:avLst/>
          </a:prstGeom>
        </p:spPr>
      </p:pic>
      <p:sp>
        <p:nvSpPr>
          <p:cNvPr id="15" name="TextBox 14">
            <a:extLst>
              <a:ext uri="{FF2B5EF4-FFF2-40B4-BE49-F238E27FC236}">
                <a16:creationId xmlns:a16="http://schemas.microsoft.com/office/drawing/2014/main" id="{4BE50640-31F1-4B4C-9EFD-E7A03A996FDF}"/>
              </a:ext>
            </a:extLst>
          </p:cNvPr>
          <p:cNvSpPr txBox="1"/>
          <p:nvPr/>
        </p:nvSpPr>
        <p:spPr>
          <a:xfrm>
            <a:off x="808508" y="6846460"/>
            <a:ext cx="8126984" cy="230832"/>
          </a:xfrm>
          <a:prstGeom prst="rect">
            <a:avLst/>
          </a:prstGeom>
          <a:noFill/>
        </p:spPr>
        <p:txBody>
          <a:bodyPr wrap="square" rtlCol="0">
            <a:spAutoFit/>
          </a:bodyPr>
          <a:lstStyle/>
          <a:p>
            <a:r>
              <a:rPr lang="en-CA" sz="900">
                <a:hlinkClick r:id="rId8" tooltip="http://thecityfix.com/blog/from-waste-to-watts-how-sewage-could-help-fix-indias-water-energy-and-sanitation-woes-vittal-boggaram-sahana-goswami/"/>
              </a:rPr>
              <a:t>This Photo</a:t>
            </a:r>
            <a:r>
              <a:rPr lang="en-CA" sz="900"/>
              <a:t> by Unknown Author is licensed under </a:t>
            </a:r>
            <a:r>
              <a:rPr lang="en-CA" sz="900">
                <a:hlinkClick r:id="rId9" tooltip="https://creativecommons.org/licenses/by-nc-nd/3.0/"/>
              </a:rPr>
              <a:t>CC BY-NC-ND</a:t>
            </a:r>
            <a:endParaRPr lang="en-CA" sz="900"/>
          </a:p>
        </p:txBody>
      </p:sp>
      <p:grpSp>
        <p:nvGrpSpPr>
          <p:cNvPr id="7" name="Group 6">
            <a:extLst>
              <a:ext uri="{FF2B5EF4-FFF2-40B4-BE49-F238E27FC236}">
                <a16:creationId xmlns:a16="http://schemas.microsoft.com/office/drawing/2014/main" id="{08A4C6D0-F4C8-44DE-A452-13B6FEE2BABC}"/>
              </a:ext>
            </a:extLst>
          </p:cNvPr>
          <p:cNvGrpSpPr/>
          <p:nvPr/>
        </p:nvGrpSpPr>
        <p:grpSpPr>
          <a:xfrm>
            <a:off x="628190" y="1556792"/>
            <a:ext cx="4613012" cy="45719"/>
            <a:chOff x="175013" y="1052736"/>
            <a:chExt cx="4613012" cy="45719"/>
          </a:xfrm>
        </p:grpSpPr>
        <p:sp>
          <p:nvSpPr>
            <p:cNvPr id="9" name="Rectangle 8">
              <a:extLst>
                <a:ext uri="{FF2B5EF4-FFF2-40B4-BE49-F238E27FC236}">
                  <a16:creationId xmlns:a16="http://schemas.microsoft.com/office/drawing/2014/main" id="{EC32B94C-B8EE-4F35-A7A7-E5DB19BB960B}"/>
                </a:ext>
              </a:extLst>
            </p:cNvPr>
            <p:cNvSpPr/>
            <p:nvPr/>
          </p:nvSpPr>
          <p:spPr>
            <a:xfrm>
              <a:off x="175013" y="1052736"/>
              <a:ext cx="2812811" cy="45719"/>
            </a:xfrm>
            <a:prstGeom prst="rect">
              <a:avLst/>
            </a:prstGeom>
            <a:solidFill>
              <a:srgbClr val="10A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692C4D53-CCA5-4A81-8821-92DA598FDC6C}"/>
                </a:ext>
              </a:extLst>
            </p:cNvPr>
            <p:cNvSpPr/>
            <p:nvPr/>
          </p:nvSpPr>
          <p:spPr>
            <a:xfrm>
              <a:off x="2987825" y="1052736"/>
              <a:ext cx="1800200" cy="45719"/>
            </a:xfrm>
            <a:prstGeom prst="rect">
              <a:avLst/>
            </a:prstGeom>
            <a:solidFill>
              <a:srgbClr val="B3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734105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AAB1-473A-4F63-840F-BE9BD002958E}"/>
              </a:ext>
            </a:extLst>
          </p:cNvPr>
          <p:cNvSpPr>
            <a:spLocks noGrp="1"/>
          </p:cNvSpPr>
          <p:nvPr>
            <p:ph type="title"/>
          </p:nvPr>
        </p:nvSpPr>
        <p:spPr/>
        <p:txBody>
          <a:bodyPr/>
          <a:lstStyle/>
          <a:p>
            <a:r>
              <a:rPr lang="en-CA" dirty="0"/>
              <a:t>Alternate / </a:t>
            </a:r>
            <a:br>
              <a:rPr lang="en-CA" dirty="0"/>
            </a:br>
            <a:r>
              <a:rPr lang="en-CA" dirty="0"/>
              <a:t>Renewable </a:t>
            </a:r>
            <a:br>
              <a:rPr lang="en-CA" dirty="0"/>
            </a:br>
            <a:r>
              <a:rPr lang="en-CA" dirty="0"/>
              <a:t>Energy</a:t>
            </a:r>
          </a:p>
        </p:txBody>
      </p:sp>
      <p:pic>
        <p:nvPicPr>
          <p:cNvPr id="5" name="Content Placeholder 4">
            <a:extLst>
              <a:ext uri="{FF2B5EF4-FFF2-40B4-BE49-F238E27FC236}">
                <a16:creationId xmlns:a16="http://schemas.microsoft.com/office/drawing/2014/main" id="{348BAD01-E242-4395-B671-2C5E60E8D960}"/>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1560" y="3698769"/>
            <a:ext cx="2621316" cy="2928845"/>
          </a:xfrm>
        </p:spPr>
      </p:pic>
      <p:pic>
        <p:nvPicPr>
          <p:cNvPr id="8" name="Picture 7">
            <a:extLst>
              <a:ext uri="{FF2B5EF4-FFF2-40B4-BE49-F238E27FC236}">
                <a16:creationId xmlns:a16="http://schemas.microsoft.com/office/drawing/2014/main" id="{2D511C44-9E61-4F8B-8EFD-72A8237E1CD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737856" y="106135"/>
            <a:ext cx="4608512" cy="6521479"/>
          </a:xfrm>
          <a:prstGeom prst="rect">
            <a:avLst/>
          </a:prstGeom>
        </p:spPr>
      </p:pic>
      <p:grpSp>
        <p:nvGrpSpPr>
          <p:cNvPr id="6" name="Group 5">
            <a:extLst>
              <a:ext uri="{FF2B5EF4-FFF2-40B4-BE49-F238E27FC236}">
                <a16:creationId xmlns:a16="http://schemas.microsoft.com/office/drawing/2014/main" id="{5E714FFD-DB77-4431-AD5B-006E531488B0}"/>
              </a:ext>
            </a:extLst>
          </p:cNvPr>
          <p:cNvGrpSpPr/>
          <p:nvPr/>
        </p:nvGrpSpPr>
        <p:grpSpPr>
          <a:xfrm>
            <a:off x="611560" y="2204864"/>
            <a:ext cx="3109666" cy="45719"/>
            <a:chOff x="175013" y="1052736"/>
            <a:chExt cx="4613012" cy="45719"/>
          </a:xfrm>
        </p:grpSpPr>
        <p:sp>
          <p:nvSpPr>
            <p:cNvPr id="7" name="Rectangle 6">
              <a:extLst>
                <a:ext uri="{FF2B5EF4-FFF2-40B4-BE49-F238E27FC236}">
                  <a16:creationId xmlns:a16="http://schemas.microsoft.com/office/drawing/2014/main" id="{EEDF92C6-37C6-40BF-8462-931D1BDBA668}"/>
                </a:ext>
              </a:extLst>
            </p:cNvPr>
            <p:cNvSpPr/>
            <p:nvPr/>
          </p:nvSpPr>
          <p:spPr>
            <a:xfrm>
              <a:off x="175013" y="1052736"/>
              <a:ext cx="2812811" cy="45719"/>
            </a:xfrm>
            <a:prstGeom prst="rect">
              <a:avLst/>
            </a:prstGeom>
            <a:solidFill>
              <a:srgbClr val="10A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5FCED27F-F637-4C86-BF7F-9F932E12AFC1}"/>
                </a:ext>
              </a:extLst>
            </p:cNvPr>
            <p:cNvSpPr/>
            <p:nvPr/>
          </p:nvSpPr>
          <p:spPr>
            <a:xfrm>
              <a:off x="2987825" y="1052736"/>
              <a:ext cx="1800200" cy="45719"/>
            </a:xfrm>
            <a:prstGeom prst="rect">
              <a:avLst/>
            </a:prstGeom>
            <a:solidFill>
              <a:srgbClr val="B3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878955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5" y="203674"/>
            <a:ext cx="6610408" cy="1207008"/>
          </a:xfrm>
        </p:spPr>
        <p:txBody>
          <a:bodyPr>
            <a:normAutofit/>
          </a:bodyPr>
          <a:lstStyle/>
          <a:p>
            <a:pPr algn="ctr"/>
            <a:r>
              <a:rPr lang="en-CA" sz="2700" dirty="0"/>
              <a:t>Renewable Energy Resources </a:t>
            </a:r>
            <a:br>
              <a:rPr lang="en-CA" sz="2700" dirty="0"/>
            </a:br>
            <a:r>
              <a:rPr lang="en-CA" sz="2700" dirty="0"/>
              <a:t>in New Brunswick</a:t>
            </a:r>
          </a:p>
        </p:txBody>
      </p:sp>
      <p:pic>
        <p:nvPicPr>
          <p:cNvPr id="7" name="Picture 6"/>
          <p:cNvPicPr>
            <a:picLocks noChangeAspect="1"/>
          </p:cNvPicPr>
          <p:nvPr/>
        </p:nvPicPr>
        <p:blipFill>
          <a:blip r:embed="rId3"/>
          <a:stretch>
            <a:fillRect/>
          </a:stretch>
        </p:blipFill>
        <p:spPr>
          <a:xfrm>
            <a:off x="2258585" y="1960765"/>
            <a:ext cx="4408380" cy="3404061"/>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1401" y="4778623"/>
            <a:ext cx="4133665" cy="2005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4165241" y="4451306"/>
            <a:ext cx="448324" cy="41515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prstClr val="white"/>
              </a:solidFill>
              <a:latin typeface="Trebuchet MS" panose="020B0603020202020204"/>
            </a:endParaRPr>
          </a:p>
        </p:txBody>
      </p:sp>
      <p:grpSp>
        <p:nvGrpSpPr>
          <p:cNvPr id="29" name="Group 28"/>
          <p:cNvGrpSpPr/>
          <p:nvPr/>
        </p:nvGrpSpPr>
        <p:grpSpPr>
          <a:xfrm>
            <a:off x="0" y="1159494"/>
            <a:ext cx="3843528" cy="3291812"/>
            <a:chOff x="1" y="1267943"/>
            <a:chExt cx="3984850" cy="3853390"/>
          </a:xfrm>
        </p:grpSpPr>
        <p:grpSp>
          <p:nvGrpSpPr>
            <p:cNvPr id="21" name="Group 20"/>
            <p:cNvGrpSpPr/>
            <p:nvPr/>
          </p:nvGrpSpPr>
          <p:grpSpPr>
            <a:xfrm>
              <a:off x="1" y="1267943"/>
              <a:ext cx="3984850" cy="3853390"/>
              <a:chOff x="1" y="1267943"/>
              <a:chExt cx="3984850" cy="3853390"/>
            </a:xfrm>
          </p:grpSpPr>
          <p:pic>
            <p:nvPicPr>
              <p:cNvPr id="5" name="Picture 4"/>
              <p:cNvPicPr>
                <a:picLocks noChangeAspect="1"/>
              </p:cNvPicPr>
              <p:nvPr/>
            </p:nvPicPr>
            <p:blipFill>
              <a:blip r:embed="rId5"/>
              <a:stretch>
                <a:fillRect/>
              </a:stretch>
            </p:blipFill>
            <p:spPr>
              <a:xfrm>
                <a:off x="1" y="1267943"/>
                <a:ext cx="2962380" cy="3853390"/>
              </a:xfrm>
              <a:prstGeom prst="rect">
                <a:avLst/>
              </a:prstGeom>
            </p:spPr>
          </p:pic>
          <p:sp>
            <p:nvSpPr>
              <p:cNvPr id="18" name="Text Box 61"/>
              <p:cNvSpPr txBox="1"/>
              <p:nvPr/>
            </p:nvSpPr>
            <p:spPr>
              <a:xfrm>
                <a:off x="2456406" y="1629443"/>
                <a:ext cx="1528445" cy="3270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defTabSz="342900">
                  <a:spcBef>
                    <a:spcPts val="225"/>
                  </a:spcBef>
                  <a:spcAft>
                    <a:spcPts val="450"/>
                  </a:spcAft>
                </a:pPr>
                <a:r>
                  <a:rPr lang="en-CA" sz="1200" dirty="0">
                    <a:solidFill>
                      <a:prstClr val="black"/>
                    </a:solidFill>
                    <a:latin typeface="Garamond"/>
                    <a:ea typeface="Times New Roman"/>
                    <a:cs typeface="Times New Roman"/>
                  </a:rPr>
                  <a:t>Biomass Resources</a:t>
                </a:r>
              </a:p>
            </p:txBody>
          </p:sp>
        </p:grpSp>
        <p:sp>
          <p:nvSpPr>
            <p:cNvPr id="13" name="Oval 12"/>
            <p:cNvSpPr/>
            <p:nvPr/>
          </p:nvSpPr>
          <p:spPr>
            <a:xfrm>
              <a:off x="122511" y="1545213"/>
              <a:ext cx="1470018" cy="1283608"/>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prstClr val="white"/>
                </a:solidFill>
                <a:latin typeface="Trebuchet MS" panose="020B0603020202020204"/>
              </a:endParaRPr>
            </a:p>
          </p:txBody>
        </p:sp>
      </p:grpSp>
      <p:grpSp>
        <p:nvGrpSpPr>
          <p:cNvPr id="30" name="Group 29"/>
          <p:cNvGrpSpPr/>
          <p:nvPr/>
        </p:nvGrpSpPr>
        <p:grpSpPr>
          <a:xfrm>
            <a:off x="68700" y="3942107"/>
            <a:ext cx="3724345" cy="2953338"/>
            <a:chOff x="685666" y="4073151"/>
            <a:chExt cx="3530325" cy="2803358"/>
          </a:xfrm>
        </p:grpSpPr>
        <p:grpSp>
          <p:nvGrpSpPr>
            <p:cNvPr id="22" name="Group 21"/>
            <p:cNvGrpSpPr/>
            <p:nvPr/>
          </p:nvGrpSpPr>
          <p:grpSpPr>
            <a:xfrm>
              <a:off x="685666" y="4097707"/>
              <a:ext cx="3530325" cy="2778802"/>
              <a:chOff x="685666" y="4097707"/>
              <a:chExt cx="3530325" cy="2778802"/>
            </a:xfrm>
          </p:grpSpPr>
          <p:pic>
            <p:nvPicPr>
              <p:cNvPr id="4" name="Picture 3"/>
              <p:cNvPicPr>
                <a:picLocks noChangeAspect="1"/>
              </p:cNvPicPr>
              <p:nvPr/>
            </p:nvPicPr>
            <p:blipFill>
              <a:blip r:embed="rId6"/>
              <a:stretch>
                <a:fillRect/>
              </a:stretch>
            </p:blipFill>
            <p:spPr>
              <a:xfrm>
                <a:off x="685666" y="4097707"/>
                <a:ext cx="2852191" cy="2778802"/>
              </a:xfrm>
              <a:prstGeom prst="rect">
                <a:avLst/>
              </a:prstGeom>
            </p:spPr>
          </p:pic>
          <p:sp>
            <p:nvSpPr>
              <p:cNvPr id="20" name="Text Box 63"/>
              <p:cNvSpPr txBox="1"/>
              <p:nvPr/>
            </p:nvSpPr>
            <p:spPr>
              <a:xfrm>
                <a:off x="2456406" y="6118452"/>
                <a:ext cx="1759585" cy="31305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defTabSz="342900">
                  <a:spcBef>
                    <a:spcPts val="225"/>
                  </a:spcBef>
                  <a:spcAft>
                    <a:spcPts val="450"/>
                  </a:spcAft>
                </a:pPr>
                <a:r>
                  <a:rPr lang="en-CA" sz="1200" dirty="0">
                    <a:solidFill>
                      <a:prstClr val="black"/>
                    </a:solidFill>
                    <a:latin typeface="Garamond"/>
                    <a:ea typeface="Times New Roman"/>
                    <a:cs typeface="Times New Roman"/>
                  </a:rPr>
                  <a:t>Micro-Hydro Resources</a:t>
                </a:r>
              </a:p>
            </p:txBody>
          </p:sp>
        </p:grpSp>
        <p:sp>
          <p:nvSpPr>
            <p:cNvPr id="12" name="Oval 11"/>
            <p:cNvSpPr/>
            <p:nvPr/>
          </p:nvSpPr>
          <p:spPr>
            <a:xfrm>
              <a:off x="1200246" y="4073151"/>
              <a:ext cx="1224466" cy="176854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prstClr val="white"/>
                </a:solidFill>
                <a:latin typeface="Trebuchet MS" panose="020B0603020202020204"/>
              </a:endParaRPr>
            </a:p>
          </p:txBody>
        </p:sp>
      </p:grpSp>
      <p:grpSp>
        <p:nvGrpSpPr>
          <p:cNvPr id="31" name="Group 30"/>
          <p:cNvGrpSpPr/>
          <p:nvPr/>
        </p:nvGrpSpPr>
        <p:grpSpPr>
          <a:xfrm>
            <a:off x="5836301" y="573728"/>
            <a:ext cx="3809645" cy="2815218"/>
            <a:chOff x="8306913" y="-46415"/>
            <a:chExt cx="4502019" cy="3427450"/>
          </a:xfrm>
        </p:grpSpPr>
        <p:grpSp>
          <p:nvGrpSpPr>
            <p:cNvPr id="27" name="Group 26"/>
            <p:cNvGrpSpPr/>
            <p:nvPr/>
          </p:nvGrpSpPr>
          <p:grpSpPr>
            <a:xfrm>
              <a:off x="8306913" y="-46415"/>
              <a:ext cx="3994893" cy="3427450"/>
              <a:chOff x="8306913" y="-46415"/>
              <a:chExt cx="3994893" cy="3427450"/>
            </a:xfrm>
          </p:grpSpPr>
          <p:pic>
            <p:nvPicPr>
              <p:cNvPr id="6" name="Picture 5"/>
              <p:cNvPicPr>
                <a:picLocks noChangeAspect="1"/>
              </p:cNvPicPr>
              <p:nvPr/>
            </p:nvPicPr>
            <p:blipFill rotWithShape="1">
              <a:blip r:embed="rId7"/>
              <a:srcRect b="17385"/>
              <a:stretch/>
            </p:blipFill>
            <p:spPr>
              <a:xfrm>
                <a:off x="8751858" y="-46415"/>
                <a:ext cx="3549948" cy="3427450"/>
              </a:xfrm>
              <a:prstGeom prst="rect">
                <a:avLst/>
              </a:prstGeom>
            </p:spPr>
          </p:pic>
          <p:pic>
            <p:nvPicPr>
              <p:cNvPr id="14" name="Picture 13"/>
              <p:cNvPicPr>
                <a:picLocks noChangeAspect="1"/>
              </p:cNvPicPr>
              <p:nvPr/>
            </p:nvPicPr>
            <p:blipFill rotWithShape="1">
              <a:blip r:embed="rId7"/>
              <a:srcRect t="85518" r="39204"/>
              <a:stretch/>
            </p:blipFill>
            <p:spPr>
              <a:xfrm>
                <a:off x="8964696" y="2760443"/>
                <a:ext cx="1756546" cy="488989"/>
              </a:xfrm>
              <a:prstGeom prst="rect">
                <a:avLst/>
              </a:prstGeom>
            </p:spPr>
          </p:pic>
          <p:sp>
            <p:nvSpPr>
              <p:cNvPr id="19" name="Text Box 62"/>
              <p:cNvSpPr txBox="1"/>
              <p:nvPr/>
            </p:nvSpPr>
            <p:spPr>
              <a:xfrm>
                <a:off x="8306913" y="1104430"/>
                <a:ext cx="1282700" cy="3270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defTabSz="342900">
                  <a:spcBef>
                    <a:spcPts val="225"/>
                  </a:spcBef>
                  <a:spcAft>
                    <a:spcPts val="450"/>
                  </a:spcAft>
                </a:pPr>
                <a:r>
                  <a:rPr lang="en-CA" sz="1200" dirty="0">
                    <a:solidFill>
                      <a:prstClr val="black"/>
                    </a:solidFill>
                    <a:latin typeface="Garamond"/>
                    <a:ea typeface="Times New Roman"/>
                    <a:cs typeface="Times New Roman"/>
                  </a:rPr>
                  <a:t>Solar Resources</a:t>
                </a:r>
              </a:p>
            </p:txBody>
          </p:sp>
        </p:grpSp>
        <p:sp>
          <p:nvSpPr>
            <p:cNvPr id="10" name="Oval 9"/>
            <p:cNvSpPr/>
            <p:nvPr/>
          </p:nvSpPr>
          <p:spPr>
            <a:xfrm>
              <a:off x="9656939" y="1234458"/>
              <a:ext cx="3151993" cy="1581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prstClr val="white"/>
                </a:solidFill>
                <a:latin typeface="Trebuchet MS" panose="020B0603020202020204"/>
              </a:endParaRPr>
            </a:p>
          </p:txBody>
        </p:sp>
      </p:grpSp>
      <p:sp>
        <p:nvSpPr>
          <p:cNvPr id="15" name="Oval 14"/>
          <p:cNvSpPr/>
          <p:nvPr/>
        </p:nvSpPr>
        <p:spPr>
          <a:xfrm>
            <a:off x="7203172" y="3015481"/>
            <a:ext cx="215900" cy="237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prstClr val="white"/>
              </a:solidFill>
              <a:latin typeface="Trebuchet MS" panose="020B0603020202020204"/>
            </a:endParaRPr>
          </a:p>
        </p:txBody>
      </p:sp>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674" t="85877" r="35375" b="1"/>
          <a:stretch/>
        </p:blipFill>
        <p:spPr bwMode="auto">
          <a:xfrm>
            <a:off x="7389501" y="4049537"/>
            <a:ext cx="1635316" cy="40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60"/>
          <p:cNvSpPr txBox="1"/>
          <p:nvPr/>
        </p:nvSpPr>
        <p:spPr>
          <a:xfrm>
            <a:off x="5763141" y="4576969"/>
            <a:ext cx="962025" cy="24526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defTabSz="342900">
              <a:spcBef>
                <a:spcPts val="225"/>
              </a:spcBef>
              <a:spcAft>
                <a:spcPts val="450"/>
              </a:spcAft>
            </a:pPr>
            <a:r>
              <a:rPr lang="en-CA" sz="1200" dirty="0">
                <a:solidFill>
                  <a:prstClr val="black"/>
                </a:solidFill>
                <a:latin typeface="Garamond"/>
                <a:ea typeface="Times New Roman"/>
                <a:cs typeface="Times New Roman"/>
              </a:rPr>
              <a:t>Wind Resources</a:t>
            </a:r>
          </a:p>
        </p:txBody>
      </p:sp>
      <p:sp>
        <p:nvSpPr>
          <p:cNvPr id="26" name="Oval 25"/>
          <p:cNvSpPr/>
          <p:nvPr/>
        </p:nvSpPr>
        <p:spPr>
          <a:xfrm>
            <a:off x="5850578" y="6222530"/>
            <a:ext cx="583901" cy="561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CA" sz="1350">
              <a:solidFill>
                <a:prstClr val="white"/>
              </a:solidFill>
              <a:latin typeface="Trebuchet MS" panose="020B0603020202020204"/>
            </a:endParaRPr>
          </a:p>
        </p:txBody>
      </p:sp>
      <p:pic>
        <p:nvPicPr>
          <p:cNvPr id="8" name="Picture 7">
            <a:extLst>
              <a:ext uri="{FF2B5EF4-FFF2-40B4-BE49-F238E27FC236}">
                <a16:creationId xmlns:a16="http://schemas.microsoft.com/office/drawing/2014/main" id="{E1A56ACB-13D6-4A9E-B47B-C8518AF48344}"/>
              </a:ext>
            </a:extLst>
          </p:cNvPr>
          <p:cNvPicPr>
            <a:picLocks noChangeAspect="1"/>
          </p:cNvPicPr>
          <p:nvPr/>
        </p:nvPicPr>
        <p:blipFill>
          <a:blip r:embed="rId9"/>
          <a:stretch>
            <a:fillRect/>
          </a:stretch>
        </p:blipFill>
        <p:spPr>
          <a:xfrm>
            <a:off x="566104" y="843162"/>
            <a:ext cx="8110707" cy="5981508"/>
          </a:xfrm>
          <a:prstGeom prst="rect">
            <a:avLst/>
          </a:prstGeom>
        </p:spPr>
      </p:pic>
      <p:sp>
        <p:nvSpPr>
          <p:cNvPr id="9" name="TextBox 8">
            <a:extLst>
              <a:ext uri="{FF2B5EF4-FFF2-40B4-BE49-F238E27FC236}">
                <a16:creationId xmlns:a16="http://schemas.microsoft.com/office/drawing/2014/main" id="{2701B01B-1EC7-4E95-9A39-7975318CCCC0}"/>
              </a:ext>
            </a:extLst>
          </p:cNvPr>
          <p:cNvSpPr txBox="1"/>
          <p:nvPr/>
        </p:nvSpPr>
        <p:spPr>
          <a:xfrm>
            <a:off x="732130" y="908720"/>
            <a:ext cx="2345512" cy="369332"/>
          </a:xfrm>
          <a:prstGeom prst="rect">
            <a:avLst/>
          </a:prstGeom>
          <a:noFill/>
        </p:spPr>
        <p:txBody>
          <a:bodyPr wrap="square" rtlCol="0">
            <a:spAutoFit/>
          </a:bodyPr>
          <a:lstStyle/>
          <a:p>
            <a:r>
              <a:rPr lang="en-CA" dirty="0"/>
              <a:t>Wind Energy</a:t>
            </a:r>
          </a:p>
        </p:txBody>
      </p:sp>
    </p:spTree>
    <p:extLst>
      <p:ext uri="{BB962C8B-B14F-4D97-AF65-F5344CB8AC3E}">
        <p14:creationId xmlns:p14="http://schemas.microsoft.com/office/powerpoint/2010/main" val="11021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1000"/>
                            </p:stCondLst>
                            <p:childTnLst>
                              <p:par>
                                <p:cTn id="9" presetID="10" presetClass="entr" presetSubtype="0" fill="hold" nodeType="afterEffect">
                                  <p:stCondLst>
                                    <p:cond delay="75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2250"/>
                            </p:stCondLst>
                            <p:childTnLst>
                              <p:par>
                                <p:cTn id="13" presetID="10" presetClass="entr" presetSubtype="0" fill="hold" nodeType="afterEffect">
                                  <p:stCondLst>
                                    <p:cond delay="75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46428C4-16AB-44D8-8D64-DBC1CEDD834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351" y="1700808"/>
            <a:ext cx="8999587" cy="5062267"/>
          </a:xfrm>
          <a:prstGeom prst="rect">
            <a:avLst/>
          </a:prstGeom>
        </p:spPr>
      </p:pic>
      <p:sp>
        <p:nvSpPr>
          <p:cNvPr id="2" name="Title 1">
            <a:extLst>
              <a:ext uri="{FF2B5EF4-FFF2-40B4-BE49-F238E27FC236}">
                <a16:creationId xmlns:a16="http://schemas.microsoft.com/office/drawing/2014/main" id="{DF8FAAB1-473A-4F63-840F-BE9BD002958E}"/>
              </a:ext>
            </a:extLst>
          </p:cNvPr>
          <p:cNvSpPr>
            <a:spLocks noGrp="1"/>
          </p:cNvSpPr>
          <p:nvPr>
            <p:ph type="title"/>
          </p:nvPr>
        </p:nvSpPr>
        <p:spPr>
          <a:xfrm>
            <a:off x="802386" y="188640"/>
            <a:ext cx="7543800" cy="1609344"/>
          </a:xfrm>
        </p:spPr>
        <p:txBody>
          <a:bodyPr/>
          <a:lstStyle/>
          <a:p>
            <a:r>
              <a:rPr lang="en-CA" dirty="0"/>
              <a:t>Land Use and </a:t>
            </a:r>
            <a:br>
              <a:rPr lang="en-CA" dirty="0"/>
            </a:br>
            <a:r>
              <a:rPr lang="en-CA" dirty="0"/>
              <a:t>Transportation</a:t>
            </a:r>
          </a:p>
        </p:txBody>
      </p:sp>
      <p:pic>
        <p:nvPicPr>
          <p:cNvPr id="8" name="Picture 7">
            <a:extLst>
              <a:ext uri="{FF2B5EF4-FFF2-40B4-BE49-F238E27FC236}">
                <a16:creationId xmlns:a16="http://schemas.microsoft.com/office/drawing/2014/main" id="{349FC31C-8205-4F43-8FE2-01DC6A69F1CB}"/>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645" t="23520" r="9880" b="52390"/>
          <a:stretch/>
        </p:blipFill>
        <p:spPr>
          <a:xfrm>
            <a:off x="6080099" y="3356992"/>
            <a:ext cx="2092301" cy="824683"/>
          </a:xfrm>
          <a:prstGeom prst="rect">
            <a:avLst/>
          </a:prstGeom>
        </p:spPr>
      </p:pic>
      <p:pic>
        <p:nvPicPr>
          <p:cNvPr id="5" name="Content Placeholder 4">
            <a:extLst>
              <a:ext uri="{FF2B5EF4-FFF2-40B4-BE49-F238E27FC236}">
                <a16:creationId xmlns:a16="http://schemas.microsoft.com/office/drawing/2014/main" id="{5FA96DE3-DCB7-43ED-B31E-F1A4771888EA}"/>
              </a:ext>
            </a:extLst>
          </p:cNvPr>
          <p:cNvPicPr>
            <a:picLocks noGrp="1" noChangeAspect="1"/>
          </p:cNvPicPr>
          <p:nvPr>
            <p:ph idx="1"/>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5587" r="10446"/>
          <a:stretch/>
        </p:blipFill>
        <p:spPr>
          <a:xfrm>
            <a:off x="6034980" y="3868765"/>
            <a:ext cx="2857500" cy="3110247"/>
          </a:xfrm>
        </p:spPr>
      </p:pic>
      <p:pic>
        <p:nvPicPr>
          <p:cNvPr id="26" name="Picture 25">
            <a:extLst>
              <a:ext uri="{FF2B5EF4-FFF2-40B4-BE49-F238E27FC236}">
                <a16:creationId xmlns:a16="http://schemas.microsoft.com/office/drawing/2014/main" id="{2398C0C4-C3B1-4DA1-805D-61DFEC232D61}"/>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486" t="51011" r="1486" b="-6431"/>
          <a:stretch/>
        </p:blipFill>
        <p:spPr>
          <a:xfrm>
            <a:off x="5149046" y="35248"/>
            <a:ext cx="3989510" cy="1762736"/>
          </a:xfrm>
          <a:prstGeom prst="rect">
            <a:avLst/>
          </a:prstGeom>
        </p:spPr>
      </p:pic>
      <p:pic>
        <p:nvPicPr>
          <p:cNvPr id="29" name="Picture 28">
            <a:extLst>
              <a:ext uri="{FF2B5EF4-FFF2-40B4-BE49-F238E27FC236}">
                <a16:creationId xmlns:a16="http://schemas.microsoft.com/office/drawing/2014/main" id="{9FC33FAD-7AEE-47EC-9C2E-875534C211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3768" y="4086550"/>
            <a:ext cx="2857500" cy="2676525"/>
          </a:xfrm>
          <a:prstGeom prst="rect">
            <a:avLst/>
          </a:prstGeom>
        </p:spPr>
      </p:pic>
      <p:grpSp>
        <p:nvGrpSpPr>
          <p:cNvPr id="11" name="Group 10">
            <a:extLst>
              <a:ext uri="{FF2B5EF4-FFF2-40B4-BE49-F238E27FC236}">
                <a16:creationId xmlns:a16="http://schemas.microsoft.com/office/drawing/2014/main" id="{F0706B66-9ABB-49D2-AB39-DDE0AA260125}"/>
              </a:ext>
            </a:extLst>
          </p:cNvPr>
          <p:cNvGrpSpPr/>
          <p:nvPr/>
        </p:nvGrpSpPr>
        <p:grpSpPr>
          <a:xfrm>
            <a:off x="628190" y="1556792"/>
            <a:ext cx="4613012" cy="45719"/>
            <a:chOff x="175013" y="1052736"/>
            <a:chExt cx="4613012" cy="45719"/>
          </a:xfrm>
        </p:grpSpPr>
        <p:sp>
          <p:nvSpPr>
            <p:cNvPr id="12" name="Rectangle 11">
              <a:extLst>
                <a:ext uri="{FF2B5EF4-FFF2-40B4-BE49-F238E27FC236}">
                  <a16:creationId xmlns:a16="http://schemas.microsoft.com/office/drawing/2014/main" id="{CFA4448F-DB6D-47DB-B6EB-6FD37A8827E9}"/>
                </a:ext>
              </a:extLst>
            </p:cNvPr>
            <p:cNvSpPr/>
            <p:nvPr/>
          </p:nvSpPr>
          <p:spPr>
            <a:xfrm>
              <a:off x="175013" y="1052736"/>
              <a:ext cx="2812811" cy="45719"/>
            </a:xfrm>
            <a:prstGeom prst="rect">
              <a:avLst/>
            </a:prstGeom>
            <a:solidFill>
              <a:srgbClr val="10A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A9809558-F2E0-4980-929D-5955CD2E4ABC}"/>
                </a:ext>
              </a:extLst>
            </p:cNvPr>
            <p:cNvSpPr/>
            <p:nvPr/>
          </p:nvSpPr>
          <p:spPr>
            <a:xfrm>
              <a:off x="2987825" y="1052736"/>
              <a:ext cx="1800200" cy="45719"/>
            </a:xfrm>
            <a:prstGeom prst="rect">
              <a:avLst/>
            </a:prstGeom>
            <a:solidFill>
              <a:srgbClr val="B3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5" name="Picture 14">
            <a:extLst>
              <a:ext uri="{FF2B5EF4-FFF2-40B4-BE49-F238E27FC236}">
                <a16:creationId xmlns:a16="http://schemas.microsoft.com/office/drawing/2014/main" id="{91329AC3-3295-4594-8CF7-E4E5B5F5285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30359" y="4793639"/>
            <a:ext cx="2737372" cy="1975132"/>
          </a:xfrm>
          <a:prstGeom prst="rect">
            <a:avLst/>
          </a:prstGeom>
        </p:spPr>
      </p:pic>
    </p:spTree>
    <p:extLst>
      <p:ext uri="{BB962C8B-B14F-4D97-AF65-F5344CB8AC3E}">
        <p14:creationId xmlns:p14="http://schemas.microsoft.com/office/powerpoint/2010/main" val="3507618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p:nvPr/>
        </p:nvSpPr>
        <p:spPr>
          <a:xfrm>
            <a:off x="18850" y="5152325"/>
            <a:ext cx="9144000" cy="848400"/>
          </a:xfrm>
          <a:prstGeom prst="rect">
            <a:avLst/>
          </a:prstGeom>
          <a:solidFill>
            <a:schemeClr val="lt1"/>
          </a:solidFill>
          <a:ln>
            <a:noFill/>
          </a:ln>
        </p:spPr>
        <p:txBody>
          <a:bodyPr wrap="square" lIns="91425" tIns="91425" rIns="91425" bIns="91425" anchor="ctr" anchorCtr="0">
            <a:noAutofit/>
          </a:bodyPr>
          <a:lstStyle/>
          <a:p>
            <a:endParaRPr/>
          </a:p>
        </p:txBody>
      </p:sp>
      <p:sp>
        <p:nvSpPr>
          <p:cNvPr id="437" name="Shape 437"/>
          <p:cNvSpPr txBox="1"/>
          <p:nvPr/>
        </p:nvSpPr>
        <p:spPr>
          <a:xfrm>
            <a:off x="175034" y="1186275"/>
            <a:ext cx="8672400" cy="531000"/>
          </a:xfrm>
          <a:prstGeom prst="rect">
            <a:avLst/>
          </a:prstGeom>
          <a:noFill/>
          <a:ln>
            <a:noFill/>
          </a:ln>
        </p:spPr>
        <p:txBody>
          <a:bodyPr wrap="square" lIns="68575" tIns="34275" rIns="68575" bIns="34275" anchor="t" anchorCtr="0">
            <a:noAutofit/>
          </a:bodyPr>
          <a:lstStyle/>
          <a:p>
            <a:pPr>
              <a:buClr>
                <a:srgbClr val="00A9A6"/>
              </a:buClr>
              <a:buSzPct val="25000"/>
            </a:pPr>
            <a:r>
              <a:rPr lang="en" sz="3000">
                <a:solidFill>
                  <a:srgbClr val="00A9A6"/>
                </a:solidFill>
                <a:latin typeface="Oswald"/>
                <a:ea typeface="Oswald"/>
                <a:cs typeface="Oswald"/>
                <a:sym typeface="Oswald"/>
              </a:rPr>
              <a:t>SMART ENERGY COMMUNITIES ON THE GROUND</a:t>
            </a:r>
          </a:p>
        </p:txBody>
      </p:sp>
      <p:sp>
        <p:nvSpPr>
          <p:cNvPr id="439" name="Shape 439"/>
          <p:cNvSpPr txBox="1"/>
          <p:nvPr/>
        </p:nvSpPr>
        <p:spPr>
          <a:xfrm>
            <a:off x="395536" y="2022075"/>
            <a:ext cx="8767313" cy="3754200"/>
          </a:xfrm>
          <a:prstGeom prst="rect">
            <a:avLst/>
          </a:prstGeom>
          <a:noFill/>
          <a:ln>
            <a:noFill/>
          </a:ln>
        </p:spPr>
        <p:txBody>
          <a:bodyPr wrap="square" lIns="91425" tIns="91425" rIns="91425" bIns="91425" anchor="t" anchorCtr="0">
            <a:noAutofit/>
          </a:bodyPr>
          <a:lstStyle/>
          <a:p>
            <a:pPr>
              <a:lnSpc>
                <a:spcPct val="115000"/>
              </a:lnSpc>
              <a:spcBef>
                <a:spcPts val="500"/>
              </a:spcBef>
              <a:buClr>
                <a:schemeClr val="dk1"/>
              </a:buClr>
              <a:buSzPct val="55000"/>
            </a:pPr>
            <a:r>
              <a:rPr lang="en-CA" sz="2000" b="1" dirty="0">
                <a:solidFill>
                  <a:srgbClr val="00A9A6"/>
                </a:solidFill>
              </a:rPr>
              <a:t>UMNB Climate Change &amp; Energy Initiative</a:t>
            </a:r>
          </a:p>
          <a:p>
            <a:pPr>
              <a:lnSpc>
                <a:spcPct val="115000"/>
              </a:lnSpc>
              <a:spcBef>
                <a:spcPts val="500"/>
              </a:spcBef>
              <a:buClr>
                <a:schemeClr val="dk1"/>
              </a:buClr>
              <a:buSzPct val="55000"/>
            </a:pPr>
            <a:r>
              <a:rPr lang="en-CA" sz="2000" b="1" dirty="0">
                <a:solidFill>
                  <a:srgbClr val="00A9A6"/>
                </a:solidFill>
              </a:rPr>
              <a:t>2017 – 2018</a:t>
            </a:r>
            <a:r>
              <a:rPr lang="en" sz="2000" b="1" dirty="0">
                <a:solidFill>
                  <a:srgbClr val="00A9A6"/>
                </a:solidFill>
              </a:rPr>
              <a:t> </a:t>
            </a:r>
          </a:p>
          <a:p>
            <a:pPr>
              <a:lnSpc>
                <a:spcPct val="115000"/>
              </a:lnSpc>
              <a:spcBef>
                <a:spcPts val="500"/>
              </a:spcBef>
            </a:pPr>
            <a:endParaRPr sz="1900" b="1" i="1" dirty="0">
              <a:solidFill>
                <a:schemeClr val="dk1"/>
              </a:solidFill>
            </a:endParaRPr>
          </a:p>
          <a:p>
            <a:pPr>
              <a:lnSpc>
                <a:spcPct val="115000"/>
              </a:lnSpc>
              <a:spcBef>
                <a:spcPts val="500"/>
              </a:spcBef>
            </a:pPr>
            <a:r>
              <a:rPr lang="en" sz="1900" b="1" i="1" dirty="0">
                <a:solidFill>
                  <a:schemeClr val="dk1"/>
                </a:solidFill>
              </a:rPr>
              <a:t>11 </a:t>
            </a:r>
            <a:r>
              <a:rPr lang="en-CA" sz="1900" b="1" i="1" dirty="0">
                <a:solidFill>
                  <a:schemeClr val="dk1"/>
                </a:solidFill>
              </a:rPr>
              <a:t>Municipalities</a:t>
            </a:r>
            <a:endParaRPr sz="600" dirty="0">
              <a:solidFill>
                <a:schemeClr val="dk1"/>
              </a:solidFill>
            </a:endParaRPr>
          </a:p>
        </p:txBody>
      </p:sp>
      <p:pic>
        <p:nvPicPr>
          <p:cNvPr id="3" name="Picture 2">
            <a:extLst>
              <a:ext uri="{FF2B5EF4-FFF2-40B4-BE49-F238E27FC236}">
                <a16:creationId xmlns:a16="http://schemas.microsoft.com/office/drawing/2014/main" id="{548150AA-7291-4FBE-B4FC-3AFB594EBB1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2500" b="19550"/>
          <a:stretch/>
        </p:blipFill>
        <p:spPr>
          <a:xfrm>
            <a:off x="205499" y="3754103"/>
            <a:ext cx="5487321" cy="2796444"/>
          </a:xfrm>
          <a:prstGeom prst="rect">
            <a:avLst/>
          </a:prstGeom>
        </p:spPr>
      </p:pic>
      <p:sp>
        <p:nvSpPr>
          <p:cNvPr id="4" name="Rectangle 3">
            <a:extLst>
              <a:ext uri="{FF2B5EF4-FFF2-40B4-BE49-F238E27FC236}">
                <a16:creationId xmlns:a16="http://schemas.microsoft.com/office/drawing/2014/main" id="{83F36D8C-9791-43D2-A952-2BB012F69376}"/>
              </a:ext>
            </a:extLst>
          </p:cNvPr>
          <p:cNvSpPr/>
          <p:nvPr/>
        </p:nvSpPr>
        <p:spPr>
          <a:xfrm>
            <a:off x="5755996" y="1717275"/>
            <a:ext cx="3343676" cy="3931717"/>
          </a:xfrm>
          <a:prstGeom prst="rect">
            <a:avLst/>
          </a:prstGeom>
        </p:spPr>
        <p:txBody>
          <a:bodyPr wrap="square">
            <a:spAutoFit/>
          </a:bodyPr>
          <a:lstStyle/>
          <a:p>
            <a:pPr>
              <a:lnSpc>
                <a:spcPct val="115000"/>
              </a:lnSpc>
              <a:spcBef>
                <a:spcPts val="1200"/>
              </a:spcBef>
            </a:pPr>
            <a:endParaRPr lang="en-US" sz="2400" b="1" i="1" dirty="0">
              <a:solidFill>
                <a:schemeClr val="dk1"/>
              </a:solidFill>
            </a:endParaRPr>
          </a:p>
          <a:p>
            <a:pPr>
              <a:lnSpc>
                <a:spcPct val="115000"/>
              </a:lnSpc>
              <a:spcBef>
                <a:spcPts val="1200"/>
              </a:spcBef>
            </a:pPr>
            <a:endParaRPr lang="en-US" sz="700" dirty="0">
              <a:solidFill>
                <a:schemeClr val="dk1"/>
              </a:solidFill>
            </a:endParaRPr>
          </a:p>
          <a:p>
            <a:pPr>
              <a:lnSpc>
                <a:spcPct val="115000"/>
              </a:lnSpc>
              <a:spcBef>
                <a:spcPts val="1200"/>
              </a:spcBef>
            </a:pPr>
            <a:r>
              <a:rPr lang="en-US" dirty="0">
                <a:solidFill>
                  <a:schemeClr val="dk1"/>
                </a:solidFill>
              </a:rPr>
              <a:t>Corporate and Community GHG Inventories (complete)</a:t>
            </a:r>
          </a:p>
          <a:p>
            <a:pPr>
              <a:lnSpc>
                <a:spcPct val="115000"/>
              </a:lnSpc>
              <a:spcBef>
                <a:spcPts val="1200"/>
              </a:spcBef>
            </a:pPr>
            <a:r>
              <a:rPr lang="en-US" dirty="0">
                <a:solidFill>
                  <a:schemeClr val="dk1"/>
                </a:solidFill>
              </a:rPr>
              <a:t>Development of Local Action Plans with CEP approach, public consultation</a:t>
            </a:r>
          </a:p>
          <a:p>
            <a:pPr>
              <a:lnSpc>
                <a:spcPct val="115000"/>
              </a:lnSpc>
              <a:spcBef>
                <a:spcPts val="1200"/>
              </a:spcBef>
            </a:pPr>
            <a:r>
              <a:rPr lang="en-US" dirty="0">
                <a:solidFill>
                  <a:schemeClr val="dk1"/>
                </a:solidFill>
              </a:rPr>
              <a:t>Identification of Actions / Quantified Impacts</a:t>
            </a:r>
          </a:p>
          <a:p>
            <a:pPr>
              <a:lnSpc>
                <a:spcPct val="115000"/>
              </a:lnSpc>
              <a:spcBef>
                <a:spcPts val="1200"/>
              </a:spcBef>
            </a:pPr>
            <a:r>
              <a:rPr lang="en-US" dirty="0">
                <a:solidFill>
                  <a:schemeClr val="dk1"/>
                </a:solidFill>
              </a:rPr>
              <a:t>PCP Milestones 1 to 3</a:t>
            </a:r>
            <a:endParaRPr lang="en-US" sz="700" dirty="0">
              <a:solidFill>
                <a:schemeClr val="dk1"/>
              </a:solidFill>
            </a:endParaRPr>
          </a:p>
        </p:txBody>
      </p:sp>
    </p:spTree>
    <p:extLst>
      <p:ext uri="{BB962C8B-B14F-4D97-AF65-F5344CB8AC3E}">
        <p14:creationId xmlns:p14="http://schemas.microsoft.com/office/powerpoint/2010/main" val="279619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p:nvPr/>
        </p:nvSpPr>
        <p:spPr>
          <a:xfrm>
            <a:off x="18850" y="5152325"/>
            <a:ext cx="9144000" cy="848400"/>
          </a:xfrm>
          <a:prstGeom prst="rect">
            <a:avLst/>
          </a:prstGeom>
          <a:solidFill>
            <a:schemeClr val="lt1"/>
          </a:solidFill>
          <a:ln>
            <a:noFill/>
          </a:ln>
        </p:spPr>
        <p:txBody>
          <a:bodyPr wrap="square" lIns="91425" tIns="91425" rIns="91425" bIns="91425" anchor="ctr" anchorCtr="0">
            <a:noAutofit/>
          </a:bodyPr>
          <a:lstStyle/>
          <a:p>
            <a:endParaRPr/>
          </a:p>
        </p:txBody>
      </p:sp>
      <p:sp>
        <p:nvSpPr>
          <p:cNvPr id="445" name="Shape 445"/>
          <p:cNvSpPr txBox="1"/>
          <p:nvPr/>
        </p:nvSpPr>
        <p:spPr>
          <a:xfrm>
            <a:off x="175034" y="1186275"/>
            <a:ext cx="8672400" cy="531000"/>
          </a:xfrm>
          <a:prstGeom prst="rect">
            <a:avLst/>
          </a:prstGeom>
          <a:noFill/>
          <a:ln>
            <a:noFill/>
          </a:ln>
        </p:spPr>
        <p:txBody>
          <a:bodyPr wrap="square" lIns="68575" tIns="34275" rIns="68575" bIns="34275" anchor="t" anchorCtr="0">
            <a:noAutofit/>
          </a:bodyPr>
          <a:lstStyle/>
          <a:p>
            <a:pPr>
              <a:buClr>
                <a:srgbClr val="00A9A6"/>
              </a:buClr>
              <a:buSzPct val="25000"/>
            </a:pPr>
            <a:r>
              <a:rPr lang="en" sz="3000">
                <a:solidFill>
                  <a:srgbClr val="00A9A6"/>
                </a:solidFill>
                <a:latin typeface="Oswald"/>
                <a:ea typeface="Oswald"/>
                <a:cs typeface="Oswald"/>
                <a:sym typeface="Oswald"/>
              </a:rPr>
              <a:t>SMART ENERGY COMMUNITIES ON THE GROUND</a:t>
            </a:r>
          </a:p>
        </p:txBody>
      </p:sp>
      <p:sp>
        <p:nvSpPr>
          <p:cNvPr id="446" name="Shape 446"/>
          <p:cNvSpPr txBox="1"/>
          <p:nvPr/>
        </p:nvSpPr>
        <p:spPr>
          <a:xfrm>
            <a:off x="175025" y="2022075"/>
            <a:ext cx="5292900" cy="3754200"/>
          </a:xfrm>
          <a:prstGeom prst="rect">
            <a:avLst/>
          </a:prstGeom>
          <a:noFill/>
          <a:ln>
            <a:noFill/>
          </a:ln>
        </p:spPr>
        <p:txBody>
          <a:bodyPr wrap="square" lIns="91425" tIns="91425" rIns="91425" bIns="91425" anchor="t" anchorCtr="0">
            <a:noAutofit/>
          </a:bodyPr>
          <a:lstStyle/>
          <a:p>
            <a:pPr>
              <a:lnSpc>
                <a:spcPct val="115000"/>
              </a:lnSpc>
              <a:spcBef>
                <a:spcPts val="500"/>
              </a:spcBef>
            </a:pPr>
            <a:r>
              <a:rPr lang="en" sz="2000" b="1">
                <a:solidFill>
                  <a:srgbClr val="00A9A6"/>
                </a:solidFill>
              </a:rPr>
              <a:t>City of Summerside, PEI</a:t>
            </a:r>
          </a:p>
          <a:p>
            <a:pPr>
              <a:lnSpc>
                <a:spcPct val="115000"/>
              </a:lnSpc>
              <a:spcBef>
                <a:spcPts val="500"/>
              </a:spcBef>
            </a:pPr>
            <a:endParaRPr sz="1900" b="1" i="1">
              <a:solidFill>
                <a:schemeClr val="dk1"/>
              </a:solidFill>
            </a:endParaRPr>
          </a:p>
          <a:p>
            <a:pPr>
              <a:lnSpc>
                <a:spcPct val="115000"/>
              </a:lnSpc>
              <a:spcBef>
                <a:spcPts val="500"/>
              </a:spcBef>
            </a:pPr>
            <a:r>
              <a:rPr lang="en" sz="1900" b="1" i="1">
                <a:solidFill>
                  <a:schemeClr val="dk1"/>
                </a:solidFill>
              </a:rPr>
              <a:t>Wind-heating pilot program</a:t>
            </a:r>
          </a:p>
          <a:p>
            <a:pPr>
              <a:lnSpc>
                <a:spcPct val="115000"/>
              </a:lnSpc>
              <a:spcBef>
                <a:spcPts val="500"/>
              </a:spcBef>
            </a:pPr>
            <a:endParaRPr sz="600" b="1" i="1">
              <a:solidFill>
                <a:schemeClr val="dk1"/>
              </a:solidFill>
            </a:endParaRPr>
          </a:p>
          <a:p>
            <a:pPr>
              <a:lnSpc>
                <a:spcPct val="115000"/>
              </a:lnSpc>
              <a:spcBef>
                <a:spcPts val="500"/>
              </a:spcBef>
            </a:pPr>
            <a:r>
              <a:rPr lang="en" sz="1600">
                <a:solidFill>
                  <a:schemeClr val="dk1"/>
                </a:solidFill>
              </a:rPr>
              <a:t>Stores surplus wind electricity as heat, maximizing wind resource</a:t>
            </a:r>
          </a:p>
          <a:p>
            <a:pPr>
              <a:lnSpc>
                <a:spcPct val="115000"/>
              </a:lnSpc>
              <a:spcBef>
                <a:spcPts val="500"/>
              </a:spcBef>
            </a:pPr>
            <a:endParaRPr sz="600">
              <a:solidFill>
                <a:schemeClr val="dk1"/>
              </a:solidFill>
            </a:endParaRPr>
          </a:p>
          <a:p>
            <a:pPr>
              <a:lnSpc>
                <a:spcPct val="115000"/>
              </a:lnSpc>
              <a:spcBef>
                <a:spcPts val="500"/>
              </a:spcBef>
            </a:pPr>
            <a:r>
              <a:rPr lang="en" sz="1600">
                <a:solidFill>
                  <a:schemeClr val="dk1"/>
                </a:solidFill>
              </a:rPr>
              <a:t>Replaces customers’ oil/gas/wood/etc. heating with cheaper space and water heating</a:t>
            </a:r>
          </a:p>
        </p:txBody>
      </p:sp>
      <p:pic>
        <p:nvPicPr>
          <p:cNvPr id="447" name="Shape 447"/>
          <p:cNvPicPr preferRelativeResize="0"/>
          <p:nvPr/>
        </p:nvPicPr>
        <p:blipFill>
          <a:blip r:embed="rId3">
            <a:alphaModFix/>
          </a:blip>
          <a:stretch>
            <a:fillRect/>
          </a:stretch>
        </p:blipFill>
        <p:spPr>
          <a:xfrm>
            <a:off x="5467850" y="2022075"/>
            <a:ext cx="3379586" cy="3754200"/>
          </a:xfrm>
          <a:prstGeom prst="rect">
            <a:avLst/>
          </a:prstGeom>
          <a:noFill/>
          <a:ln>
            <a:noFill/>
          </a:ln>
        </p:spPr>
      </p:pic>
    </p:spTree>
    <p:extLst>
      <p:ext uri="{BB962C8B-B14F-4D97-AF65-F5344CB8AC3E}">
        <p14:creationId xmlns:p14="http://schemas.microsoft.com/office/powerpoint/2010/main" val="1634450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Shape 395"/>
          <p:cNvPicPr preferRelativeResize="0"/>
          <p:nvPr/>
        </p:nvPicPr>
        <p:blipFill>
          <a:blip r:embed="rId3">
            <a:alphaModFix/>
          </a:blip>
          <a:stretch>
            <a:fillRect/>
          </a:stretch>
        </p:blipFill>
        <p:spPr>
          <a:xfrm>
            <a:off x="4788024" y="1"/>
            <a:ext cx="4329052" cy="1585419"/>
          </a:xfrm>
          <a:prstGeom prst="rect">
            <a:avLst/>
          </a:prstGeom>
          <a:noFill/>
          <a:ln>
            <a:noFill/>
          </a:ln>
        </p:spPr>
      </p:pic>
      <p:sp>
        <p:nvSpPr>
          <p:cNvPr id="396" name="Shape 396"/>
          <p:cNvSpPr txBox="1"/>
          <p:nvPr/>
        </p:nvSpPr>
        <p:spPr>
          <a:xfrm>
            <a:off x="175027" y="1186275"/>
            <a:ext cx="6094200" cy="531000"/>
          </a:xfrm>
          <a:prstGeom prst="rect">
            <a:avLst/>
          </a:prstGeom>
          <a:noFill/>
          <a:ln>
            <a:noFill/>
          </a:ln>
        </p:spPr>
        <p:txBody>
          <a:bodyPr spcFirstLastPara="1" wrap="square" lIns="68575" tIns="34275" rIns="68575" bIns="34275" anchor="t" anchorCtr="0">
            <a:noAutofit/>
          </a:bodyPr>
          <a:lstStyle/>
          <a:p>
            <a:pPr>
              <a:buClr>
                <a:srgbClr val="000000"/>
              </a:buClr>
            </a:pPr>
            <a:r>
              <a:rPr lang="en-CA" sz="3000" dirty="0">
                <a:solidFill>
                  <a:srgbClr val="00A9A6"/>
                </a:solidFill>
              </a:rPr>
              <a:t>Who Are We</a:t>
            </a:r>
            <a:endParaRPr sz="3000" dirty="0">
              <a:solidFill>
                <a:srgbClr val="00A9A6"/>
              </a:solidFill>
              <a:latin typeface="Arial"/>
              <a:ea typeface="Arial"/>
              <a:cs typeface="Arial"/>
              <a:sym typeface="Arial"/>
            </a:endParaRPr>
          </a:p>
        </p:txBody>
      </p:sp>
      <p:sp>
        <p:nvSpPr>
          <p:cNvPr id="397" name="Shape 397"/>
          <p:cNvSpPr/>
          <p:nvPr/>
        </p:nvSpPr>
        <p:spPr>
          <a:xfrm>
            <a:off x="234874" y="1791375"/>
            <a:ext cx="8882201" cy="1893900"/>
          </a:xfrm>
          <a:prstGeom prst="rect">
            <a:avLst/>
          </a:prstGeom>
          <a:noFill/>
          <a:ln>
            <a:noFill/>
          </a:ln>
        </p:spPr>
        <p:txBody>
          <a:bodyPr spcFirstLastPara="1" wrap="square" lIns="91425" tIns="45700" rIns="91425" bIns="45700" anchor="t" anchorCtr="0">
            <a:noAutofit/>
          </a:bodyPr>
          <a:lstStyle/>
          <a:p>
            <a:pPr marL="457200" indent="-317500">
              <a:spcBef>
                <a:spcPts val="600"/>
              </a:spcBef>
              <a:buSzPts val="1400"/>
              <a:buFontTx/>
              <a:buChar char="●"/>
            </a:pPr>
            <a:r>
              <a:rPr lang="en" kern="0" dirty="0">
                <a:solidFill>
                  <a:srgbClr val="000000"/>
                </a:solidFill>
                <a:ea typeface="Arial"/>
                <a:cs typeface="Arial"/>
                <a:sym typeface="Arial"/>
              </a:rPr>
              <a:t>QUEST is </a:t>
            </a:r>
            <a:r>
              <a:rPr lang="en" kern="0" dirty="0">
                <a:solidFill>
                  <a:srgbClr val="000000"/>
                </a:solidFill>
                <a:cs typeface="Arial"/>
                <a:sym typeface="Arial"/>
              </a:rPr>
              <a:t>the</a:t>
            </a:r>
            <a:r>
              <a:rPr lang="en" kern="0" dirty="0">
                <a:solidFill>
                  <a:srgbClr val="000000"/>
                </a:solidFill>
                <a:ea typeface="Arial"/>
                <a:cs typeface="Arial"/>
                <a:sym typeface="Arial"/>
              </a:rPr>
              <a:t> leader in the development of </a:t>
            </a:r>
            <a:r>
              <a:rPr lang="en" b="1" kern="0" dirty="0">
                <a:solidFill>
                  <a:srgbClr val="000000"/>
                </a:solidFill>
                <a:ea typeface="Arial"/>
                <a:cs typeface="Arial"/>
                <a:sym typeface="Arial"/>
              </a:rPr>
              <a:t>Smart Energy Communities.</a:t>
            </a:r>
          </a:p>
          <a:p>
            <a:pPr marL="457200" indent="-317500">
              <a:spcBef>
                <a:spcPts val="600"/>
              </a:spcBef>
              <a:buSzPts val="1400"/>
              <a:buChar char="●"/>
            </a:pPr>
            <a:r>
              <a:rPr lang="en-CA" dirty="0"/>
              <a:t>Operate </a:t>
            </a:r>
            <a:r>
              <a:rPr lang="en" dirty="0"/>
              <a:t>8 </a:t>
            </a:r>
            <a:r>
              <a:rPr lang="en-CA" dirty="0"/>
              <a:t>Provincial/Territorial Caucuses</a:t>
            </a:r>
          </a:p>
          <a:p>
            <a:pPr marL="457200" indent="-317500">
              <a:spcBef>
                <a:spcPts val="600"/>
              </a:spcBef>
              <a:buSzPts val="1400"/>
              <a:buFontTx/>
              <a:buChar char="●"/>
            </a:pPr>
            <a:r>
              <a:rPr lang="en-CA" dirty="0"/>
              <a:t>Designated FCM Regional Climate Advisor (Atlantic)</a:t>
            </a:r>
            <a:endParaRPr lang="en" dirty="0"/>
          </a:p>
          <a:p>
            <a:pPr marL="457200" indent="-317500">
              <a:spcBef>
                <a:spcPts val="600"/>
              </a:spcBef>
              <a:buSzPts val="1400"/>
              <a:buFontTx/>
              <a:buChar char="●"/>
            </a:pPr>
            <a:r>
              <a:rPr lang="en-US" dirty="0"/>
              <a:t>Part of Generation Energy and long-term Canadian Energy Strategy</a:t>
            </a:r>
          </a:p>
          <a:p>
            <a:pPr marL="457200" indent="-317500">
              <a:spcBef>
                <a:spcPts val="600"/>
              </a:spcBef>
              <a:buSzPts val="1400"/>
              <a:buChar char="●"/>
            </a:pPr>
            <a:r>
              <a:rPr lang="en" dirty="0"/>
              <a:t>MOU signed with Natural Resources Canada to support the development of Smart Energy Solutions (e.g. micro-grids, CHP, DE, community energy plannin</a:t>
            </a:r>
            <a:r>
              <a:rPr lang="en-CA" dirty="0"/>
              <a:t>g)</a:t>
            </a:r>
            <a:endParaRPr dirty="0"/>
          </a:p>
          <a:p>
            <a:pPr marL="457200" indent="-317500">
              <a:spcBef>
                <a:spcPts val="600"/>
              </a:spcBef>
              <a:buSzPts val="1400"/>
              <a:buChar char="●"/>
            </a:pPr>
            <a:r>
              <a:rPr lang="en" dirty="0"/>
              <a:t>Regional and National Working Groups engaging with government:</a:t>
            </a:r>
            <a:endParaRPr dirty="0"/>
          </a:p>
          <a:p>
            <a:pPr marL="914400" lvl="1" indent="-317500">
              <a:spcBef>
                <a:spcPts val="600"/>
              </a:spcBef>
              <a:buSzPts val="1400"/>
              <a:buChar char="○"/>
            </a:pPr>
            <a:r>
              <a:rPr lang="en" dirty="0"/>
              <a:t>National District Energy Network (e.g., Building Codes and Standards Paper)</a:t>
            </a:r>
            <a:endParaRPr dirty="0"/>
          </a:p>
          <a:p>
            <a:pPr marL="914400" lvl="1" indent="-317500">
              <a:buSzPts val="1400"/>
              <a:buChar char="○"/>
            </a:pPr>
            <a:r>
              <a:rPr lang="en" dirty="0"/>
              <a:t>Smart Energy Leaders’ Dialogue (e.g., Generation Energy &amp; EMMC2017)</a:t>
            </a:r>
            <a:endParaRPr dirty="0"/>
          </a:p>
          <a:p>
            <a:pPr marL="457200" indent="-317500">
              <a:spcBef>
                <a:spcPts val="600"/>
              </a:spcBef>
              <a:buSzPts val="1400"/>
              <a:buChar char="●"/>
            </a:pPr>
            <a:r>
              <a:rPr lang="en" dirty="0"/>
              <a:t>Launched and finalizing Atlantic Canada Energy Data Roadmap</a:t>
            </a:r>
            <a:endParaRPr dirty="0"/>
          </a:p>
          <a:p>
            <a:pPr marL="914400" lvl="1" indent="-317500">
              <a:spcBef>
                <a:spcPts val="600"/>
              </a:spcBef>
              <a:buSzPts val="1400"/>
              <a:buChar char="○"/>
            </a:pPr>
            <a:r>
              <a:rPr lang="en" dirty="0"/>
              <a:t>Support Government of Canada’s commitment to provide building and housing data by 2020</a:t>
            </a:r>
            <a:endParaRPr dirty="0"/>
          </a:p>
        </p:txBody>
      </p:sp>
      <p:pic>
        <p:nvPicPr>
          <p:cNvPr id="398" name="Shape 398"/>
          <p:cNvPicPr preferRelativeResize="0"/>
          <p:nvPr/>
        </p:nvPicPr>
        <p:blipFill>
          <a:blip r:embed="rId4">
            <a:alphaModFix/>
          </a:blip>
          <a:stretch>
            <a:fillRect/>
          </a:stretch>
        </p:blipFill>
        <p:spPr>
          <a:xfrm>
            <a:off x="5341276" y="5475112"/>
            <a:ext cx="3775800" cy="1382888"/>
          </a:xfrm>
          <a:prstGeom prst="rect">
            <a:avLst/>
          </a:prstGeom>
          <a:noFill/>
          <a:ln>
            <a:noFill/>
          </a:ln>
        </p:spPr>
      </p:pic>
    </p:spTree>
    <p:extLst>
      <p:ext uri="{BB962C8B-B14F-4D97-AF65-F5344CB8AC3E}">
        <p14:creationId xmlns:p14="http://schemas.microsoft.com/office/powerpoint/2010/main" val="229531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FE08AEA0-49A3-4D9F-95B7-2825B2F8D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420888"/>
            <a:ext cx="6191512" cy="375467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CA8BCC5B-4515-4E27-86B5-601A212C362F}"/>
              </a:ext>
            </a:extLst>
          </p:cNvPr>
          <p:cNvSpPr>
            <a:spLocks noGrp="1"/>
          </p:cNvSpPr>
          <p:nvPr>
            <p:ph idx="1"/>
          </p:nvPr>
        </p:nvSpPr>
        <p:spPr>
          <a:xfrm>
            <a:off x="74613" y="980729"/>
            <a:ext cx="9069387" cy="1080120"/>
          </a:xfrm>
        </p:spPr>
        <p:txBody>
          <a:bodyPr/>
          <a:lstStyle/>
          <a:p>
            <a:pPr algn="ctr"/>
            <a:r>
              <a:rPr lang="en-US" altLang="en-US" sz="2400" dirty="0">
                <a:solidFill>
                  <a:srgbClr val="000000"/>
                </a:solidFill>
              </a:rPr>
              <a:t>“Stratford’s </a:t>
            </a:r>
            <a:r>
              <a:rPr lang="en-US" altLang="en-US" sz="2400" b="1" dirty="0">
                <a:solidFill>
                  <a:srgbClr val="000000"/>
                </a:solidFill>
              </a:rPr>
              <a:t>Community Energy Plan </a:t>
            </a:r>
            <a:r>
              <a:rPr lang="en-US" altLang="en-US" sz="2400" dirty="0">
                <a:solidFill>
                  <a:srgbClr val="000000"/>
                </a:solidFill>
              </a:rPr>
              <a:t>envisions a sustainable community that reduces greenhouse gas emissions and energy consumption through active transportation, education, energy conservation and efficiency, and renewable energy.”</a:t>
            </a:r>
          </a:p>
          <a:p>
            <a:pPr algn="ctr"/>
            <a:endParaRPr lang="en-US" altLang="en-US" sz="2400" dirty="0">
              <a:solidFill>
                <a:srgbClr val="000000"/>
              </a:solidFill>
            </a:endParaRPr>
          </a:p>
        </p:txBody>
      </p:sp>
      <p:sp>
        <p:nvSpPr>
          <p:cNvPr id="2" name="TextBox 1">
            <a:extLst>
              <a:ext uri="{FF2B5EF4-FFF2-40B4-BE49-F238E27FC236}">
                <a16:creationId xmlns:a16="http://schemas.microsoft.com/office/drawing/2014/main" id="{7287832D-4C7B-4501-B868-760985ABB765}"/>
              </a:ext>
            </a:extLst>
          </p:cNvPr>
          <p:cNvSpPr txBox="1"/>
          <p:nvPr/>
        </p:nvSpPr>
        <p:spPr>
          <a:xfrm>
            <a:off x="74613" y="0"/>
            <a:ext cx="3417267" cy="400110"/>
          </a:xfrm>
          <a:prstGeom prst="rect">
            <a:avLst/>
          </a:prstGeom>
          <a:noFill/>
        </p:spPr>
        <p:txBody>
          <a:bodyPr wrap="square" rtlCol="0">
            <a:spAutoFit/>
          </a:bodyPr>
          <a:lstStyle/>
          <a:p>
            <a:r>
              <a:rPr lang="en-CA" sz="2000" dirty="0">
                <a:solidFill>
                  <a:srgbClr val="002060"/>
                </a:solidFill>
              </a:rPr>
              <a:t>Town of Stratford, PEI</a:t>
            </a:r>
          </a:p>
        </p:txBody>
      </p:sp>
    </p:spTree>
    <p:extLst>
      <p:ext uri="{BB962C8B-B14F-4D97-AF65-F5344CB8AC3E}">
        <p14:creationId xmlns:p14="http://schemas.microsoft.com/office/powerpoint/2010/main" val="2992726772"/>
      </p:ext>
    </p:extLst>
  </p:cSld>
  <p:clrMapOvr>
    <a:masterClrMapping/>
  </p:clrMapOvr>
  <p:transition spd="slow" advTm="35472"/>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2BB53C3-C46F-459D-B9F2-69AB71D32619}"/>
              </a:ext>
            </a:extLst>
          </p:cNvPr>
          <p:cNvSpPr>
            <a:spLocks noGrp="1"/>
          </p:cNvSpPr>
          <p:nvPr>
            <p:ph type="title"/>
          </p:nvPr>
        </p:nvSpPr>
        <p:spPr/>
        <p:txBody>
          <a:bodyPr/>
          <a:lstStyle/>
          <a:p>
            <a:r>
              <a:rPr lang="en-US" altLang="en-US"/>
              <a:t>What are we doing right now?</a:t>
            </a:r>
          </a:p>
        </p:txBody>
      </p:sp>
      <p:sp>
        <p:nvSpPr>
          <p:cNvPr id="10243" name="Content Placeholder 2">
            <a:extLst>
              <a:ext uri="{FF2B5EF4-FFF2-40B4-BE49-F238E27FC236}">
                <a16:creationId xmlns:a16="http://schemas.microsoft.com/office/drawing/2014/main" id="{33D6CD10-6852-42A5-B99A-EF634A6CFEEC}"/>
              </a:ext>
            </a:extLst>
          </p:cNvPr>
          <p:cNvSpPr>
            <a:spLocks noGrp="1"/>
          </p:cNvSpPr>
          <p:nvPr>
            <p:ph idx="1"/>
          </p:nvPr>
        </p:nvSpPr>
        <p:spPr>
          <a:xfrm>
            <a:off x="456481" y="1604521"/>
            <a:ext cx="4311360" cy="4524480"/>
          </a:xfrm>
        </p:spPr>
        <p:txBody>
          <a:bodyPr/>
          <a:lstStyle/>
          <a:p>
            <a:pPr marL="414726" indent="-414726">
              <a:buFont typeface="Arial" panose="020B0604020202020204" pitchFamily="34" charset="0"/>
              <a:buChar char="•"/>
              <a:defRPr/>
            </a:pPr>
            <a:r>
              <a:rPr lang="en-US" altLang="en-US" dirty="0"/>
              <a:t>Stratford’s Program for Energy Audits and Renewables (SPEAR);</a:t>
            </a:r>
          </a:p>
          <a:p>
            <a:pPr marL="414726" indent="-414726">
              <a:buFont typeface="Arial" panose="020B0604020202020204" pitchFamily="34" charset="0"/>
              <a:buChar char="•"/>
              <a:defRPr/>
            </a:pPr>
            <a:r>
              <a:rPr lang="en-US" altLang="en-US" dirty="0"/>
              <a:t>To provide people with an easy way to make their homes more efficient and allow participants to save money.</a:t>
            </a:r>
          </a:p>
          <a:p>
            <a:pPr>
              <a:defRPr/>
            </a:pPr>
            <a:endParaRPr lang="en-US" altLang="en-US" dirty="0"/>
          </a:p>
        </p:txBody>
      </p:sp>
      <p:pic>
        <p:nvPicPr>
          <p:cNvPr id="9220" name="Picture 4">
            <a:extLst>
              <a:ext uri="{FF2B5EF4-FFF2-40B4-BE49-F238E27FC236}">
                <a16:creationId xmlns:a16="http://schemas.microsoft.com/office/drawing/2014/main" id="{EDF8A584-57FB-489A-8D9D-F2769C6FE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761" y="2122921"/>
            <a:ext cx="2972160" cy="32054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FEC442B9-6719-44BB-B87D-77AA5FBBA7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284"/>
          <a:stretch/>
        </p:blipFill>
        <p:spPr bwMode="auto">
          <a:xfrm>
            <a:off x="6599387" y="5157192"/>
            <a:ext cx="2426317" cy="1713151"/>
          </a:xfrm>
          <a:prstGeom prst="rect">
            <a:avLst/>
          </a:prstGeom>
          <a:noFill/>
          <a:ln>
            <a:noFill/>
          </a:ln>
          <a:effectLst>
            <a:softEdge rad="63500"/>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432874"/>
      </p:ext>
    </p:extLst>
  </p:cSld>
  <p:clrMapOvr>
    <a:masterClrMapping/>
  </p:clrMapOvr>
  <p:transition spd="slow" advTm="31826"/>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txBox="1">
            <a:spLocks noGrp="1"/>
          </p:cNvSpPr>
          <p:nvPr/>
        </p:nvSpPr>
        <p:spPr bwMode="auto">
          <a:xfrm>
            <a:off x="8077200" y="6229350"/>
            <a:ext cx="914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037F63-26E7-4EB3-96BE-5F79E5D6FD95}" type="slidenum">
              <a:rPr lang="en-US"/>
              <a:pPr eaLnBrk="1" hangingPunct="1"/>
              <a:t>22</a:t>
            </a:fld>
            <a:r>
              <a:rPr lang="en-US"/>
              <a:t> / 41</a:t>
            </a:r>
          </a:p>
        </p:txBody>
      </p:sp>
      <p:sp>
        <p:nvSpPr>
          <p:cNvPr id="4099" name="Rectangle 5"/>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p>
            <a:endParaRPr lang="en-US"/>
          </a:p>
        </p:txBody>
      </p:sp>
      <p:pic>
        <p:nvPicPr>
          <p:cNvPr id="4100" name="Picture 4" descr="rectify2001_01312_243.t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0"/>
            <a:ext cx="2667000" cy="2260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6477000" y="2286000"/>
            <a:ext cx="2667000" cy="669925"/>
          </a:xfrm>
          <a:prstGeom prst="rect">
            <a:avLst/>
          </a:prstGeom>
          <a:solidFill>
            <a:schemeClr val="tx1"/>
          </a:solidFill>
          <a:ln w="2857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solidFill>
                  <a:schemeClr val="bg1"/>
                </a:solidFill>
                <a:latin typeface="Gill Sans MT" pitchFamily="34" charset="0"/>
              </a:rPr>
              <a:t>Bridgewater, NS</a:t>
            </a:r>
          </a:p>
          <a:p>
            <a:pPr algn="ctr" eaLnBrk="1" hangingPunct="1"/>
            <a:r>
              <a:rPr lang="en-US" dirty="0">
                <a:solidFill>
                  <a:schemeClr val="bg1"/>
                </a:solidFill>
                <a:latin typeface="Gill Sans MT" pitchFamily="34" charset="0"/>
              </a:rPr>
              <a:t>Population 8200</a:t>
            </a:r>
          </a:p>
        </p:txBody>
      </p:sp>
      <p:sp>
        <p:nvSpPr>
          <p:cNvPr id="88071" name="AutoShape 7"/>
          <p:cNvSpPr>
            <a:spLocks noChangeArrowheads="1"/>
          </p:cNvSpPr>
          <p:nvPr/>
        </p:nvSpPr>
        <p:spPr bwMode="auto">
          <a:xfrm>
            <a:off x="7924800" y="990600"/>
            <a:ext cx="304800" cy="288925"/>
          </a:xfrm>
          <a:prstGeom prst="star5">
            <a:avLst/>
          </a:prstGeom>
          <a:solidFill>
            <a:srgbClr val="FF0000"/>
          </a:solidFill>
          <a:ln w="25400">
            <a:solidFill>
              <a:schemeClr val="tx1"/>
            </a:solidFill>
            <a:miter lim="800000"/>
            <a:headEnd/>
            <a:tailEnd/>
          </a:ln>
          <a:effectLst/>
        </p:spPr>
        <p:txBody>
          <a:bodyPr wrap="none" anchor="ctr"/>
          <a:lstStyle/>
          <a:p>
            <a:pPr>
              <a:defRPr/>
            </a:pPr>
            <a:endParaRPr lang="en-CA"/>
          </a:p>
        </p:txBody>
      </p:sp>
      <p:pic>
        <p:nvPicPr>
          <p:cNvPr id="8" name="Picture 7">
            <a:extLst>
              <a:ext uri="{FF2B5EF4-FFF2-40B4-BE49-F238E27FC236}">
                <a16:creationId xmlns:a16="http://schemas.microsoft.com/office/drawing/2014/main" id="{8E31BE12-9D41-488D-84CB-0FB597C99A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6400" y="2133600"/>
            <a:ext cx="5848517" cy="1647262"/>
          </a:xfrm>
          <a:prstGeom prst="rect">
            <a:avLst/>
          </a:prstGeom>
        </p:spPr>
      </p:pic>
      <p:pic>
        <p:nvPicPr>
          <p:cNvPr id="9" name="Picture 8">
            <a:extLst>
              <a:ext uri="{FF2B5EF4-FFF2-40B4-BE49-F238E27FC236}">
                <a16:creationId xmlns:a16="http://schemas.microsoft.com/office/drawing/2014/main" id="{A469006D-BA07-4456-9EB0-A0979790BC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5578" y="6324600"/>
            <a:ext cx="1599822" cy="325297"/>
          </a:xfrm>
          <a:prstGeom prst="rect">
            <a:avLst/>
          </a:prstGeom>
        </p:spPr>
      </p:pic>
      <p:sp>
        <p:nvSpPr>
          <p:cNvPr id="10" name="TextBox 1">
            <a:extLst>
              <a:ext uri="{FF2B5EF4-FFF2-40B4-BE49-F238E27FC236}">
                <a16:creationId xmlns:a16="http://schemas.microsoft.com/office/drawing/2014/main" id="{1FE8A34F-19D9-4A39-983D-C7CBC539AAC5}"/>
              </a:ext>
            </a:extLst>
          </p:cNvPr>
          <p:cNvSpPr txBox="1">
            <a:spLocks noChangeArrowheads="1"/>
          </p:cNvSpPr>
          <p:nvPr/>
        </p:nvSpPr>
        <p:spPr bwMode="auto">
          <a:xfrm>
            <a:off x="762000" y="4038600"/>
            <a:ext cx="754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Aft>
                <a:spcPts val="1200"/>
              </a:spcAft>
            </a:pPr>
            <a:r>
              <a:rPr lang="en-CA" sz="2400" i="1" dirty="0">
                <a:solidFill>
                  <a:schemeClr val="bg2"/>
                </a:solidFill>
              </a:rPr>
              <a:t>www.EnergizeBridgewater.ca</a:t>
            </a:r>
          </a:p>
        </p:txBody>
      </p:sp>
    </p:spTree>
    <p:extLst>
      <p:ext uri="{BB962C8B-B14F-4D97-AF65-F5344CB8AC3E}">
        <p14:creationId xmlns:p14="http://schemas.microsoft.com/office/powerpoint/2010/main" val="203638708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611560" y="1196752"/>
            <a:ext cx="7704856"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Aft>
                <a:spcPts val="1200"/>
              </a:spcAft>
            </a:pPr>
            <a:r>
              <a:rPr lang="en-CA" sz="2400" i="1" dirty="0">
                <a:solidFill>
                  <a:srgbClr val="002060"/>
                </a:solidFill>
              </a:rPr>
              <a:t>Energize Bridgewater is a community‐wide initiative to accelerate the transition of our community toward a “</a:t>
            </a:r>
            <a:r>
              <a:rPr lang="en-CA" sz="2400" b="1" i="1" dirty="0">
                <a:solidFill>
                  <a:srgbClr val="002060"/>
                </a:solidFill>
              </a:rPr>
              <a:t>local energy economy</a:t>
            </a:r>
            <a:r>
              <a:rPr lang="en-CA" sz="2400" i="1" dirty="0">
                <a:solidFill>
                  <a:srgbClr val="002060"/>
                </a:solidFill>
              </a:rPr>
              <a:t>”. </a:t>
            </a:r>
          </a:p>
          <a:p>
            <a:pPr marL="0" indent="0" algn="just" eaLnBrk="1" hangingPunct="1">
              <a:spcAft>
                <a:spcPts val="1200"/>
              </a:spcAft>
            </a:pPr>
            <a:r>
              <a:rPr lang="en-CA" sz="2400" dirty="0">
                <a:solidFill>
                  <a:srgbClr val="002060"/>
                </a:solidFill>
              </a:rPr>
              <a:t>The community’s </a:t>
            </a:r>
            <a:r>
              <a:rPr lang="en-CA" sz="2400" b="1" dirty="0">
                <a:solidFill>
                  <a:srgbClr val="002060"/>
                </a:solidFill>
              </a:rPr>
              <a:t>shared vision </a:t>
            </a:r>
            <a:r>
              <a:rPr lang="en-CA" sz="2400" dirty="0">
                <a:solidFill>
                  <a:srgbClr val="002060"/>
                </a:solidFill>
              </a:rPr>
              <a:t>and commitments are recorded in a Community Energy Investment Plan that will provide practical financial tools to make energy solutions more affordable for residents, businesses, and organizations.</a:t>
            </a:r>
          </a:p>
          <a:p>
            <a:pPr marL="0" indent="0" algn="just" eaLnBrk="1" hangingPunct="1">
              <a:spcAft>
                <a:spcPts val="1200"/>
              </a:spcAft>
            </a:pPr>
            <a:r>
              <a:rPr lang="en-US" sz="2400" dirty="0">
                <a:solidFill>
                  <a:srgbClr val="002060"/>
                </a:solidFill>
              </a:rPr>
              <a:t>With the launch of the </a:t>
            </a:r>
            <a:r>
              <a:rPr lang="en-US" sz="2400" u="sng" dirty="0">
                <a:solidFill>
                  <a:srgbClr val="002060"/>
                </a:solidFill>
                <a:hlinkClick r:id="rId3"/>
              </a:rPr>
              <a:t>Community Energy Centre</a:t>
            </a:r>
            <a:r>
              <a:rPr lang="en-US" sz="2400" dirty="0">
                <a:solidFill>
                  <a:srgbClr val="002060"/>
                </a:solidFill>
              </a:rPr>
              <a:t>, the </a:t>
            </a:r>
            <a:r>
              <a:rPr lang="en-US" sz="2400" u="sng" dirty="0">
                <a:solidFill>
                  <a:srgbClr val="002060"/>
                </a:solidFill>
                <a:hlinkClick r:id="rId4"/>
              </a:rPr>
              <a:t>Energy Partnership</a:t>
            </a:r>
            <a:r>
              <a:rPr lang="en-US" sz="2400" dirty="0">
                <a:solidFill>
                  <a:srgbClr val="002060"/>
                </a:solidFill>
              </a:rPr>
              <a:t> and the </a:t>
            </a:r>
            <a:r>
              <a:rPr lang="en-US" sz="2400" u="sng" dirty="0">
                <a:solidFill>
                  <a:srgbClr val="002060"/>
                </a:solidFill>
                <a:hlinkClick r:id="rId5"/>
              </a:rPr>
              <a:t>Living Energy Laboratory</a:t>
            </a:r>
            <a:r>
              <a:rPr lang="en-US" sz="2400" dirty="0">
                <a:solidFill>
                  <a:srgbClr val="002060"/>
                </a:solidFill>
              </a:rPr>
              <a:t>, we are working together to accelerate the transition to a local, efficient, renewable energy economy.</a:t>
            </a:r>
            <a:endParaRPr lang="en-CA" sz="2800" dirty="0">
              <a:solidFill>
                <a:srgbClr val="002060"/>
              </a:solidFill>
            </a:endParaRPr>
          </a:p>
        </p:txBody>
      </p:sp>
      <p:sp>
        <p:nvSpPr>
          <p:cNvPr id="6" name="Rectangle 9"/>
          <p:cNvSpPr>
            <a:spLocks noChangeArrowheads="1"/>
          </p:cNvSpPr>
          <p:nvPr/>
        </p:nvSpPr>
        <p:spPr bwMode="auto">
          <a:xfrm>
            <a:off x="2699792" y="0"/>
            <a:ext cx="6368008" cy="914400"/>
          </a:xfrm>
          <a:prstGeom prst="rect">
            <a:avLst/>
          </a:prstGeom>
          <a:noFill/>
          <a:ln w="9525">
            <a:noFill/>
            <a:miter lim="800000"/>
            <a:headEnd/>
            <a:tailEnd/>
          </a:ln>
        </p:spPr>
        <p:txBody>
          <a:bodyPr anchor="ctr"/>
          <a:lstStyle/>
          <a:p>
            <a:r>
              <a:rPr lang="en-US" sz="2800" b="1" dirty="0">
                <a:solidFill>
                  <a:schemeClr val="bg1"/>
                </a:solidFill>
              </a:rPr>
              <a:t>Energize Bridgewater</a:t>
            </a:r>
          </a:p>
        </p:txBody>
      </p:sp>
      <p:pic>
        <p:nvPicPr>
          <p:cNvPr id="4" name="Picture 3">
            <a:extLst>
              <a:ext uri="{FF2B5EF4-FFF2-40B4-BE49-F238E27FC236}">
                <a16:creationId xmlns:a16="http://schemas.microsoft.com/office/drawing/2014/main" id="{477414A7-B637-45BA-AEF6-D0C97B5F71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95541" y="82697"/>
            <a:ext cx="2952917" cy="831703"/>
          </a:xfrm>
          <a:prstGeom prst="rect">
            <a:avLst/>
          </a:prstGeom>
        </p:spPr>
      </p:pic>
    </p:spTree>
    <p:extLst>
      <p:ext uri="{BB962C8B-B14F-4D97-AF65-F5344CB8AC3E}">
        <p14:creationId xmlns:p14="http://schemas.microsoft.com/office/powerpoint/2010/main" val="293196699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A6EF-DB42-4DE3-AB1D-56A97C32BF0B}"/>
              </a:ext>
            </a:extLst>
          </p:cNvPr>
          <p:cNvSpPr>
            <a:spLocks noGrp="1"/>
          </p:cNvSpPr>
          <p:nvPr>
            <p:ph type="title"/>
          </p:nvPr>
        </p:nvSpPr>
        <p:spPr>
          <a:xfrm>
            <a:off x="443906" y="-171400"/>
            <a:ext cx="8229600" cy="1143000"/>
          </a:xfrm>
        </p:spPr>
        <p:txBody>
          <a:bodyPr/>
          <a:lstStyle/>
          <a:p>
            <a:r>
              <a:rPr lang="en-CA" dirty="0"/>
              <a:t>Solar City (Halifax)</a:t>
            </a:r>
          </a:p>
        </p:txBody>
      </p:sp>
      <p:sp>
        <p:nvSpPr>
          <p:cNvPr id="3" name="Content Placeholder 2">
            <a:extLst>
              <a:ext uri="{FF2B5EF4-FFF2-40B4-BE49-F238E27FC236}">
                <a16:creationId xmlns:a16="http://schemas.microsoft.com/office/drawing/2014/main" id="{FB863F07-5618-4E92-A368-7DACEA444526}"/>
              </a:ext>
            </a:extLst>
          </p:cNvPr>
          <p:cNvSpPr>
            <a:spLocks noGrp="1"/>
          </p:cNvSpPr>
          <p:nvPr>
            <p:ph idx="1"/>
          </p:nvPr>
        </p:nvSpPr>
        <p:spPr>
          <a:xfrm>
            <a:off x="384067" y="747956"/>
            <a:ext cx="8229600" cy="687934"/>
          </a:xfrm>
        </p:spPr>
        <p:txBody>
          <a:bodyPr/>
          <a:lstStyle/>
          <a:p>
            <a:r>
              <a:rPr lang="en-CA" dirty="0"/>
              <a:t>PACE</a:t>
            </a:r>
          </a:p>
        </p:txBody>
      </p:sp>
      <p:sp>
        <p:nvSpPr>
          <p:cNvPr id="4" name="Title 1">
            <a:extLst>
              <a:ext uri="{FF2B5EF4-FFF2-40B4-BE49-F238E27FC236}">
                <a16:creationId xmlns:a16="http://schemas.microsoft.com/office/drawing/2014/main" id="{5C874394-F9A7-45D7-BEF5-A8121A7713D1}"/>
              </a:ext>
            </a:extLst>
          </p:cNvPr>
          <p:cNvSpPr txBox="1">
            <a:spLocks/>
          </p:cNvSpPr>
          <p:nvPr/>
        </p:nvSpPr>
        <p:spPr>
          <a:xfrm>
            <a:off x="508598" y="98072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a:t>Saint John MEEP</a:t>
            </a:r>
            <a:endParaRPr lang="en-CA" dirty="0"/>
          </a:p>
        </p:txBody>
      </p:sp>
      <p:sp>
        <p:nvSpPr>
          <p:cNvPr id="6" name="Rectangle 5">
            <a:extLst>
              <a:ext uri="{FF2B5EF4-FFF2-40B4-BE49-F238E27FC236}">
                <a16:creationId xmlns:a16="http://schemas.microsoft.com/office/drawing/2014/main" id="{0940FD3F-6B50-4BCB-A224-1DED3BE3A089}"/>
              </a:ext>
            </a:extLst>
          </p:cNvPr>
          <p:cNvSpPr/>
          <p:nvPr/>
        </p:nvSpPr>
        <p:spPr>
          <a:xfrm>
            <a:off x="352035" y="1828865"/>
            <a:ext cx="8363272" cy="1175706"/>
          </a:xfrm>
          <a:prstGeom prst="rect">
            <a:avLst/>
          </a:prstGeom>
        </p:spPr>
        <p:txBody>
          <a:bodyPr wrap="square">
            <a:spAutoFit/>
          </a:bodyPr>
          <a:lstStyle/>
          <a:p>
            <a:pPr marL="342900" lvl="0" indent="-342900">
              <a:spcBef>
                <a:spcPct val="20000"/>
              </a:spcBef>
              <a:buFont typeface="Arial" pitchFamily="34" charset="0"/>
              <a:buChar char="•"/>
            </a:pPr>
            <a:r>
              <a:rPr lang="en-CA" sz="3200" dirty="0">
                <a:solidFill>
                  <a:prstClr val="black"/>
                </a:solidFill>
              </a:rPr>
              <a:t>District Heat</a:t>
            </a:r>
          </a:p>
          <a:p>
            <a:pPr marL="342900" lvl="0" indent="-342900">
              <a:spcBef>
                <a:spcPct val="20000"/>
              </a:spcBef>
              <a:buFont typeface="Arial" pitchFamily="34" charset="0"/>
              <a:buChar char="•"/>
            </a:pPr>
            <a:r>
              <a:rPr lang="en-CA" sz="3200" dirty="0">
                <a:solidFill>
                  <a:prstClr val="black"/>
                </a:solidFill>
              </a:rPr>
              <a:t>Mini Split Heat Pump Rental Program</a:t>
            </a:r>
          </a:p>
        </p:txBody>
      </p:sp>
      <p:sp>
        <p:nvSpPr>
          <p:cNvPr id="7" name="Title 1">
            <a:extLst>
              <a:ext uri="{FF2B5EF4-FFF2-40B4-BE49-F238E27FC236}">
                <a16:creationId xmlns:a16="http://schemas.microsoft.com/office/drawing/2014/main" id="{12233FFE-85B6-42C1-9FA6-32CE548B9EBA}"/>
              </a:ext>
            </a:extLst>
          </p:cNvPr>
          <p:cNvSpPr txBox="1">
            <a:spLocks/>
          </p:cNvSpPr>
          <p:nvPr/>
        </p:nvSpPr>
        <p:spPr>
          <a:xfrm>
            <a:off x="469074" y="278092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a:t>PERTH-ANDOVER</a:t>
            </a:r>
            <a:endParaRPr lang="en-CA" dirty="0"/>
          </a:p>
        </p:txBody>
      </p:sp>
      <p:sp>
        <p:nvSpPr>
          <p:cNvPr id="8" name="Content Placeholder 2">
            <a:extLst>
              <a:ext uri="{FF2B5EF4-FFF2-40B4-BE49-F238E27FC236}">
                <a16:creationId xmlns:a16="http://schemas.microsoft.com/office/drawing/2014/main" id="{2EE98C87-7C61-4C61-BA44-F34D1F14F2C9}"/>
              </a:ext>
            </a:extLst>
          </p:cNvPr>
          <p:cNvSpPr txBox="1">
            <a:spLocks/>
          </p:cNvSpPr>
          <p:nvPr/>
        </p:nvSpPr>
        <p:spPr>
          <a:xfrm>
            <a:off x="318644" y="3629065"/>
            <a:ext cx="8229600" cy="19015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Reinvesting energy savings into social good (free skating)</a:t>
            </a:r>
          </a:p>
          <a:p>
            <a:r>
              <a:rPr lang="en-CA" dirty="0"/>
              <a:t>McCain = biomass residue is used for heat</a:t>
            </a:r>
          </a:p>
        </p:txBody>
      </p:sp>
      <p:sp>
        <p:nvSpPr>
          <p:cNvPr id="9" name="Title 1">
            <a:extLst>
              <a:ext uri="{FF2B5EF4-FFF2-40B4-BE49-F238E27FC236}">
                <a16:creationId xmlns:a16="http://schemas.microsoft.com/office/drawing/2014/main" id="{A15BA256-332C-49F4-8904-84A60C952659}"/>
              </a:ext>
            </a:extLst>
          </p:cNvPr>
          <p:cNvSpPr txBox="1">
            <a:spLocks/>
          </p:cNvSpPr>
          <p:nvPr/>
        </p:nvSpPr>
        <p:spPr>
          <a:xfrm>
            <a:off x="384067" y="50851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a:t>Dieppe</a:t>
            </a:r>
            <a:endParaRPr lang="en-CA" dirty="0"/>
          </a:p>
        </p:txBody>
      </p:sp>
      <p:sp>
        <p:nvSpPr>
          <p:cNvPr id="10" name="Content Placeholder 2">
            <a:extLst>
              <a:ext uri="{FF2B5EF4-FFF2-40B4-BE49-F238E27FC236}">
                <a16:creationId xmlns:a16="http://schemas.microsoft.com/office/drawing/2014/main" id="{48FB133A-1253-43F7-800F-5D729302E372}"/>
              </a:ext>
            </a:extLst>
          </p:cNvPr>
          <p:cNvSpPr txBox="1">
            <a:spLocks/>
          </p:cNvSpPr>
          <p:nvPr/>
        </p:nvSpPr>
        <p:spPr>
          <a:xfrm>
            <a:off x="328755" y="5889848"/>
            <a:ext cx="8229600"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a:t>Sustainable Subdivision Design</a:t>
            </a:r>
            <a:endParaRPr lang="en-CA" dirty="0"/>
          </a:p>
        </p:txBody>
      </p:sp>
    </p:spTree>
    <p:extLst>
      <p:ext uri="{BB962C8B-B14F-4D97-AF65-F5344CB8AC3E}">
        <p14:creationId xmlns:p14="http://schemas.microsoft.com/office/powerpoint/2010/main" val="3860082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pPr eaLnBrk="1" hangingPunct="1"/>
            <a:r>
              <a:rPr lang="en-US" dirty="0">
                <a:ea typeface="ＭＳ Ｐゴシック" charset="-128"/>
              </a:rPr>
              <a:t>    </a:t>
            </a:r>
          </a:p>
        </p:txBody>
      </p:sp>
      <p:pic>
        <p:nvPicPr>
          <p:cNvPr id="14342" name="Picture 33" descr="Police officer at fire scene.jpg"/>
          <p:cNvPicPr>
            <a:picLocks noChangeAspect="1"/>
          </p:cNvPicPr>
          <p:nvPr/>
        </p:nvPicPr>
        <p:blipFill>
          <a:blip r:embed="rId3" cstate="print"/>
          <a:srcRect t="7422" b="24757"/>
          <a:stretch>
            <a:fillRect/>
          </a:stretch>
        </p:blipFill>
        <p:spPr bwMode="auto">
          <a:xfrm>
            <a:off x="6937375" y="5680076"/>
            <a:ext cx="2206625" cy="1058862"/>
          </a:xfrm>
          <a:prstGeom prst="rect">
            <a:avLst/>
          </a:prstGeom>
          <a:noFill/>
          <a:ln w="9525">
            <a:solidFill>
              <a:schemeClr val="bg1"/>
            </a:solidFill>
            <a:miter lim="800000"/>
            <a:headEnd/>
            <a:tailEnd/>
          </a:ln>
        </p:spPr>
      </p:pic>
      <p:pic>
        <p:nvPicPr>
          <p:cNvPr id="2" name="Picture 3"/>
          <p:cNvPicPr>
            <a:picLocks noChangeAspect="1" noChangeArrowheads="1"/>
          </p:cNvPicPr>
          <p:nvPr/>
        </p:nvPicPr>
        <p:blipFill>
          <a:blip r:embed="rId4" cstate="print"/>
          <a:srcRect/>
          <a:stretch>
            <a:fillRect/>
          </a:stretch>
        </p:blipFill>
        <p:spPr bwMode="auto">
          <a:xfrm>
            <a:off x="1773237" y="5688984"/>
            <a:ext cx="1741487" cy="1049954"/>
          </a:xfrm>
          <a:prstGeom prst="rect">
            <a:avLst/>
          </a:prstGeom>
          <a:noFill/>
          <a:ln w="9525">
            <a:solidFill>
              <a:schemeClr val="bg1"/>
            </a:solid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0" y="5670550"/>
            <a:ext cx="1773237" cy="1066800"/>
          </a:xfrm>
          <a:prstGeom prst="rect">
            <a:avLst/>
          </a:prstGeom>
          <a:noFill/>
          <a:ln w="9525">
            <a:solidFill>
              <a:schemeClr val="bg1"/>
            </a:solid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5270499" y="5684162"/>
            <a:ext cx="1764023" cy="1054776"/>
          </a:xfrm>
          <a:prstGeom prst="rect">
            <a:avLst/>
          </a:prstGeom>
          <a:noFill/>
          <a:ln w="12700">
            <a:solidFill>
              <a:schemeClr val="bg1"/>
            </a:solid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3514724" y="5676900"/>
            <a:ext cx="1755775" cy="1060450"/>
          </a:xfrm>
          <a:prstGeom prst="rect">
            <a:avLst/>
          </a:prstGeom>
          <a:noFill/>
          <a:ln w="9525">
            <a:solidFill>
              <a:schemeClr val="bg1"/>
            </a:solidFill>
            <a:miter lim="800000"/>
            <a:headEnd/>
            <a:tailEnd/>
          </a:ln>
          <a:effectLst/>
        </p:spPr>
      </p:pic>
      <p:pic>
        <p:nvPicPr>
          <p:cNvPr id="10" name="Picture 2" descr="Image result for solar wall">
            <a:extLst>
              <a:ext uri="{FF2B5EF4-FFF2-40B4-BE49-F238E27FC236}">
                <a16:creationId xmlns:a16="http://schemas.microsoft.com/office/drawing/2014/main" id="{3655B948-8D2B-4737-8789-FEA640057D8F}"/>
              </a:ext>
            </a:extLst>
          </p:cNvPr>
          <p:cNvPicPr>
            <a:picLocks noChangeAspect="1" noChangeArrowheads="1"/>
          </p:cNvPicPr>
          <p:nvPr/>
        </p:nvPicPr>
        <p:blipFill>
          <a:blip r:embed="rId8" cstate="print"/>
          <a:srcRect/>
          <a:stretch>
            <a:fillRect/>
          </a:stretch>
        </p:blipFill>
        <p:spPr bwMode="auto">
          <a:xfrm>
            <a:off x="107504" y="2544773"/>
            <a:ext cx="2971800" cy="1552576"/>
          </a:xfrm>
          <a:prstGeom prst="rect">
            <a:avLst/>
          </a:prstGeom>
          <a:noFill/>
        </p:spPr>
      </p:pic>
      <p:pic>
        <p:nvPicPr>
          <p:cNvPr id="9" name="Picture 2" descr="greenmattersword.jpg">
            <a:extLst>
              <a:ext uri="{FF2B5EF4-FFF2-40B4-BE49-F238E27FC236}">
                <a16:creationId xmlns:a16="http://schemas.microsoft.com/office/drawing/2014/main" id="{A8A1114C-C089-4CFC-864B-ED8AAE1D9382}"/>
              </a:ext>
            </a:extLst>
          </p:cNvPr>
          <p:cNvPicPr>
            <a:picLocks noChangeAspect="1"/>
          </p:cNvPicPr>
          <p:nvPr/>
        </p:nvPicPr>
        <p:blipFill>
          <a:blip r:embed="rId9" cstate="print"/>
          <a:srcRect/>
          <a:stretch>
            <a:fillRect/>
          </a:stretch>
        </p:blipFill>
        <p:spPr bwMode="auto">
          <a:xfrm>
            <a:off x="8005859" y="45119"/>
            <a:ext cx="1114425" cy="1352550"/>
          </a:xfrm>
          <a:prstGeom prst="rect">
            <a:avLst/>
          </a:prstGeom>
          <a:noFill/>
          <a:ln w="9525">
            <a:noFill/>
            <a:miter lim="800000"/>
            <a:headEnd/>
            <a:tailEnd/>
          </a:ln>
        </p:spPr>
      </p:pic>
      <p:pic>
        <p:nvPicPr>
          <p:cNvPr id="11" name="Picture 2" descr="Image result for solar installations">
            <a:extLst>
              <a:ext uri="{FF2B5EF4-FFF2-40B4-BE49-F238E27FC236}">
                <a16:creationId xmlns:a16="http://schemas.microsoft.com/office/drawing/2014/main" id="{9AD32585-7449-4CFD-AE09-D5D1808AE314}"/>
              </a:ext>
            </a:extLst>
          </p:cNvPr>
          <p:cNvPicPr>
            <a:picLocks noChangeAspect="1" noChangeArrowheads="1"/>
          </p:cNvPicPr>
          <p:nvPr/>
        </p:nvPicPr>
        <p:blipFill>
          <a:blip r:embed="rId10" cstate="print"/>
          <a:srcRect/>
          <a:stretch>
            <a:fillRect/>
          </a:stretch>
        </p:blipFill>
        <p:spPr bwMode="auto">
          <a:xfrm>
            <a:off x="107504" y="1096974"/>
            <a:ext cx="2971800" cy="1295400"/>
          </a:xfrm>
          <a:prstGeom prst="rect">
            <a:avLst/>
          </a:prstGeom>
          <a:noFill/>
        </p:spPr>
      </p:pic>
      <p:pic>
        <p:nvPicPr>
          <p:cNvPr id="12" name="Picture 11" descr="https://i.ytimg.com/vi/1Nm0aaCZ4iY/maxresdefault.jpg">
            <a:extLst>
              <a:ext uri="{FF2B5EF4-FFF2-40B4-BE49-F238E27FC236}">
                <a16:creationId xmlns:a16="http://schemas.microsoft.com/office/drawing/2014/main" id="{7F5C9737-B4D0-4466-90E5-21F9699500CE}"/>
              </a:ext>
            </a:extLst>
          </p:cNvPr>
          <p:cNvPicPr/>
          <p:nvPr/>
        </p:nvPicPr>
        <p:blipFill>
          <a:blip r:embed="rId11" cstate="print"/>
          <a:srcRect/>
          <a:stretch>
            <a:fillRect/>
          </a:stretch>
        </p:blipFill>
        <p:spPr bwMode="auto">
          <a:xfrm>
            <a:off x="107504" y="4144973"/>
            <a:ext cx="2971800" cy="1419820"/>
          </a:xfrm>
          <a:prstGeom prst="rect">
            <a:avLst/>
          </a:prstGeom>
          <a:noFill/>
          <a:ln w="9525">
            <a:noFill/>
            <a:miter lim="800000"/>
            <a:headEnd/>
            <a:tailEnd/>
          </a:ln>
        </p:spPr>
      </p:pic>
      <p:sp>
        <p:nvSpPr>
          <p:cNvPr id="13" name="Content Placeholder 1">
            <a:extLst>
              <a:ext uri="{FF2B5EF4-FFF2-40B4-BE49-F238E27FC236}">
                <a16:creationId xmlns:a16="http://schemas.microsoft.com/office/drawing/2014/main" id="{11D0E055-8DD3-4062-84B4-64E44580570A}"/>
              </a:ext>
            </a:extLst>
          </p:cNvPr>
          <p:cNvSpPr txBox="1">
            <a:spLocks/>
          </p:cNvSpPr>
          <p:nvPr/>
        </p:nvSpPr>
        <p:spPr>
          <a:xfrm>
            <a:off x="3079304" y="1293206"/>
            <a:ext cx="6064696" cy="4377343"/>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Comprehensive energy Audits for major facilities</a:t>
            </a:r>
          </a:p>
          <a:p>
            <a:r>
              <a:rPr lang="en-US" sz="2400" dirty="0"/>
              <a:t>Utilizing facility master plan to ID inefficient equipment</a:t>
            </a:r>
          </a:p>
          <a:p>
            <a:r>
              <a:rPr lang="en-US" sz="2400" dirty="0"/>
              <a:t>Developing EE measures and renewable energy opportunities</a:t>
            </a:r>
          </a:p>
          <a:p>
            <a:r>
              <a:rPr lang="en-US" sz="2400" dirty="0"/>
              <a:t>Implementing energy storage in conjunction with renewables</a:t>
            </a:r>
          </a:p>
          <a:p>
            <a:r>
              <a:rPr lang="en-US" sz="2400" dirty="0"/>
              <a:t>Developing GHG reporting</a:t>
            </a:r>
          </a:p>
          <a:p>
            <a:r>
              <a:rPr lang="en-US" sz="2400" dirty="0"/>
              <a:t>Tracking energy savings from renewable projects and energy efficiency measures</a:t>
            </a:r>
          </a:p>
          <a:p>
            <a:r>
              <a:rPr lang="en-US" sz="2400" dirty="0"/>
              <a:t>Developing CEP and opportunities for capitalizing on waste energy and district heating</a:t>
            </a:r>
          </a:p>
          <a:p>
            <a:r>
              <a:rPr lang="en-US" sz="2400" dirty="0"/>
              <a:t>Continuing to invest our savings to further optimize our infrastructure</a:t>
            </a:r>
          </a:p>
          <a:p>
            <a:r>
              <a:rPr lang="en-US" sz="2400" dirty="0"/>
              <a:t>Building Instantaneous energy monitoring network</a:t>
            </a:r>
          </a:p>
          <a:p>
            <a:r>
              <a:rPr lang="en-US" sz="2400" dirty="0"/>
              <a:t>Developing load shedding sequences</a:t>
            </a:r>
          </a:p>
          <a:p>
            <a:r>
              <a:rPr lang="en-US" sz="2400" dirty="0"/>
              <a:t>Monthly reporting on energy performance</a:t>
            </a:r>
          </a:p>
          <a:p>
            <a:r>
              <a:rPr lang="en-US" sz="2400" dirty="0"/>
              <a:t>City-wide energy management network for monitoring and re-commissioning</a:t>
            </a:r>
          </a:p>
          <a:p>
            <a:r>
              <a:rPr lang="en-US" sz="2400" dirty="0"/>
              <a:t>Preventative maintenance programs (controls and HVAC)</a:t>
            </a:r>
          </a:p>
        </p:txBody>
      </p:sp>
      <p:sp>
        <p:nvSpPr>
          <p:cNvPr id="14" name="Title 1">
            <a:extLst>
              <a:ext uri="{FF2B5EF4-FFF2-40B4-BE49-F238E27FC236}">
                <a16:creationId xmlns:a16="http://schemas.microsoft.com/office/drawing/2014/main" id="{747531CA-507A-427B-8740-AB822EA6B344}"/>
              </a:ext>
            </a:extLst>
          </p:cNvPr>
          <p:cNvSpPr txBox="1">
            <a:spLocks/>
          </p:cNvSpPr>
          <p:nvPr/>
        </p:nvSpPr>
        <p:spPr>
          <a:xfrm>
            <a:off x="2987823" y="577175"/>
            <a:ext cx="5018035" cy="65782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rmAutofit lnSpcReduction="10000"/>
            <a:scene3d>
              <a:camera prst="orthographicFront"/>
              <a:lightRig rig="soft" dir="t"/>
            </a:scene3d>
            <a:sp3d prstMaterial="softEdge">
              <a:bevelT w="25400" h="254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CA" sz="4100" b="1" dirty="0">
                <a:solidFill>
                  <a:schemeClr val="tx2"/>
                </a:solidFill>
                <a:effectLst>
                  <a:outerShdw blurRad="31750" dist="25400" dir="5400000" algn="tl" rotWithShape="0">
                    <a:srgbClr val="000000">
                      <a:alpha val="25000"/>
                    </a:srgbClr>
                  </a:outerShdw>
                </a:effectLst>
              </a:rPr>
              <a:t>Moving Forward.....</a:t>
            </a:r>
          </a:p>
        </p:txBody>
      </p:sp>
    </p:spTree>
    <p:extLst>
      <p:ext uri="{BB962C8B-B14F-4D97-AF65-F5344CB8AC3E}">
        <p14:creationId xmlns:p14="http://schemas.microsoft.com/office/powerpoint/2010/main" val="3500556778"/>
      </p:ext>
    </p:extLst>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AAB1-473A-4F63-840F-BE9BD002958E}"/>
              </a:ext>
            </a:extLst>
          </p:cNvPr>
          <p:cNvSpPr>
            <a:spLocks noGrp="1"/>
          </p:cNvSpPr>
          <p:nvPr>
            <p:ph type="title"/>
          </p:nvPr>
        </p:nvSpPr>
        <p:spPr/>
        <p:txBody>
          <a:bodyPr/>
          <a:lstStyle/>
          <a:p>
            <a:r>
              <a:rPr lang="en-CA" dirty="0"/>
              <a:t>Smart Energy Networks</a:t>
            </a:r>
          </a:p>
        </p:txBody>
      </p:sp>
      <p:pic>
        <p:nvPicPr>
          <p:cNvPr id="5" name="Content Placeholder 4">
            <a:extLst>
              <a:ext uri="{FF2B5EF4-FFF2-40B4-BE49-F238E27FC236}">
                <a16:creationId xmlns:a16="http://schemas.microsoft.com/office/drawing/2014/main" id="{DD6182BC-EB35-4560-9E3D-102B1A4D90B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18812" y="2093976"/>
            <a:ext cx="7127374" cy="4007966"/>
          </a:xfrm>
        </p:spPr>
      </p:pic>
      <p:sp>
        <p:nvSpPr>
          <p:cNvPr id="6" name="TextBox 5">
            <a:extLst>
              <a:ext uri="{FF2B5EF4-FFF2-40B4-BE49-F238E27FC236}">
                <a16:creationId xmlns:a16="http://schemas.microsoft.com/office/drawing/2014/main" id="{167F989D-D0B1-4213-9FED-40CB6547EC19}"/>
              </a:ext>
            </a:extLst>
          </p:cNvPr>
          <p:cNvSpPr txBox="1"/>
          <p:nvPr/>
        </p:nvSpPr>
        <p:spPr>
          <a:xfrm>
            <a:off x="1218812" y="5989152"/>
            <a:ext cx="6712842" cy="230832"/>
          </a:xfrm>
          <a:prstGeom prst="rect">
            <a:avLst/>
          </a:prstGeom>
          <a:noFill/>
        </p:spPr>
        <p:txBody>
          <a:bodyPr wrap="square" rtlCol="0">
            <a:spAutoFit/>
          </a:bodyPr>
          <a:lstStyle/>
          <a:p>
            <a:r>
              <a:rPr lang="en-CA" sz="900">
                <a:hlinkClick r:id="rId3" tooltip="http://engineering.electrical-equipment.org/energy-efficiency-building/smart-grids-infrastructure-technology-and-solutions.html"/>
              </a:rPr>
              <a:t>This Photo</a:t>
            </a:r>
            <a:r>
              <a:rPr lang="en-CA" sz="900"/>
              <a:t> by Unknown Author is licensed under </a:t>
            </a:r>
            <a:r>
              <a:rPr lang="en-CA" sz="900">
                <a:hlinkClick r:id="rId4" tooltip="https://creativecommons.org/licenses/by/2.0/"/>
              </a:rPr>
              <a:t>CC BY</a:t>
            </a:r>
            <a:endParaRPr lang="en-CA" sz="900"/>
          </a:p>
        </p:txBody>
      </p:sp>
      <p:grpSp>
        <p:nvGrpSpPr>
          <p:cNvPr id="7" name="Group 6">
            <a:extLst>
              <a:ext uri="{FF2B5EF4-FFF2-40B4-BE49-F238E27FC236}">
                <a16:creationId xmlns:a16="http://schemas.microsoft.com/office/drawing/2014/main" id="{87DF7A2A-2D3F-4465-8FA5-F90D3D77931B}"/>
              </a:ext>
            </a:extLst>
          </p:cNvPr>
          <p:cNvGrpSpPr/>
          <p:nvPr/>
        </p:nvGrpSpPr>
        <p:grpSpPr>
          <a:xfrm>
            <a:off x="628190" y="1556792"/>
            <a:ext cx="5960034" cy="45719"/>
            <a:chOff x="175013" y="1052736"/>
            <a:chExt cx="4613012" cy="45719"/>
          </a:xfrm>
        </p:grpSpPr>
        <p:sp>
          <p:nvSpPr>
            <p:cNvPr id="8" name="Rectangle 7">
              <a:extLst>
                <a:ext uri="{FF2B5EF4-FFF2-40B4-BE49-F238E27FC236}">
                  <a16:creationId xmlns:a16="http://schemas.microsoft.com/office/drawing/2014/main" id="{94E21FF2-5DDA-40D9-9AD7-D4ED61EC7A06}"/>
                </a:ext>
              </a:extLst>
            </p:cNvPr>
            <p:cNvSpPr/>
            <p:nvPr/>
          </p:nvSpPr>
          <p:spPr>
            <a:xfrm>
              <a:off x="175013" y="1052736"/>
              <a:ext cx="2812811" cy="45719"/>
            </a:xfrm>
            <a:prstGeom prst="rect">
              <a:avLst/>
            </a:prstGeom>
            <a:solidFill>
              <a:srgbClr val="10A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AB69E16C-BBA1-4A6B-8F3E-18045D12A8B6}"/>
                </a:ext>
              </a:extLst>
            </p:cNvPr>
            <p:cNvSpPr/>
            <p:nvPr/>
          </p:nvSpPr>
          <p:spPr>
            <a:xfrm>
              <a:off x="2987825" y="1052736"/>
              <a:ext cx="1800200" cy="45719"/>
            </a:xfrm>
            <a:prstGeom prst="rect">
              <a:avLst/>
            </a:prstGeom>
            <a:solidFill>
              <a:srgbClr val="B3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 name="TextBox 2">
            <a:extLst>
              <a:ext uri="{FF2B5EF4-FFF2-40B4-BE49-F238E27FC236}">
                <a16:creationId xmlns:a16="http://schemas.microsoft.com/office/drawing/2014/main" id="{632903F8-8ABA-40B0-8156-A2392EED45E3}"/>
              </a:ext>
            </a:extLst>
          </p:cNvPr>
          <p:cNvSpPr txBox="1"/>
          <p:nvPr/>
        </p:nvSpPr>
        <p:spPr>
          <a:xfrm>
            <a:off x="628190" y="1556792"/>
            <a:ext cx="7616218" cy="646331"/>
          </a:xfrm>
          <a:prstGeom prst="rect">
            <a:avLst/>
          </a:prstGeom>
          <a:noFill/>
        </p:spPr>
        <p:txBody>
          <a:bodyPr wrap="square" rtlCol="0">
            <a:spAutoFit/>
          </a:bodyPr>
          <a:lstStyle/>
          <a:p>
            <a:r>
              <a:rPr lang="en-CA" dirty="0"/>
              <a:t>Utility and Municipalities working to Connect Renewables, controllable loads, and Fast Ramp Generation.</a:t>
            </a:r>
          </a:p>
        </p:txBody>
      </p:sp>
    </p:spTree>
    <p:extLst>
      <p:ext uri="{BB962C8B-B14F-4D97-AF65-F5344CB8AC3E}">
        <p14:creationId xmlns:p14="http://schemas.microsoft.com/office/powerpoint/2010/main" val="1015974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eaLnBrk="0" hangingPunct="0">
              <a:spcAft>
                <a:spcPct val="50000"/>
              </a:spcAft>
              <a:buFont typeface="Times" pitchFamily="18" charset="0"/>
              <a:defRPr>
                <a:solidFill>
                  <a:srgbClr val="525759"/>
                </a:solidFill>
                <a:latin typeface="Arial" pitchFamily="34" charset="0"/>
              </a:defRPr>
            </a:lvl1pPr>
            <a:lvl2pPr marL="742950" indent="-285750" eaLnBrk="0" hangingPunct="0">
              <a:lnSpc>
                <a:spcPct val="80000"/>
              </a:lnSpc>
              <a:spcAft>
                <a:spcPct val="50000"/>
              </a:spcAft>
              <a:buFont typeface="Times" pitchFamily="18" charset="0"/>
              <a:buChar char="•"/>
              <a:defRPr>
                <a:solidFill>
                  <a:srgbClr val="525759"/>
                </a:solidFill>
                <a:latin typeface="Arial" pitchFamily="34" charset="0"/>
              </a:defRPr>
            </a:lvl2pPr>
            <a:lvl3pPr marL="1143000" indent="-228600" eaLnBrk="0" hangingPunct="0">
              <a:spcAft>
                <a:spcPct val="50000"/>
              </a:spcAft>
              <a:buFont typeface="Times" pitchFamily="18" charset="0"/>
              <a:buChar char="–"/>
              <a:defRPr>
                <a:solidFill>
                  <a:srgbClr val="525759"/>
                </a:solidFill>
                <a:latin typeface="Arial" pitchFamily="34" charset="0"/>
              </a:defRPr>
            </a:lvl3pPr>
            <a:lvl4pPr marL="1600200" indent="-228600" eaLnBrk="0" hangingPunct="0">
              <a:spcAft>
                <a:spcPct val="50000"/>
              </a:spcAft>
              <a:buFont typeface="Times" pitchFamily="18" charset="0"/>
              <a:buChar char="•"/>
              <a:defRPr>
                <a:solidFill>
                  <a:srgbClr val="525759"/>
                </a:solidFill>
                <a:latin typeface="Arial" pitchFamily="34" charset="0"/>
              </a:defRPr>
            </a:lvl4pPr>
            <a:lvl5pPr marL="2057400" indent="-228600" eaLnBrk="0" hangingPunct="0">
              <a:spcAft>
                <a:spcPct val="50000"/>
              </a:spcAft>
              <a:buSzPct val="100000"/>
              <a:buFont typeface="Times" pitchFamily="18" charset="0"/>
              <a:buChar char="–"/>
              <a:defRPr>
                <a:solidFill>
                  <a:srgbClr val="525759"/>
                </a:solidFill>
                <a:latin typeface="Arial" pitchFamily="34" charset="0"/>
              </a:defRPr>
            </a:lvl5pPr>
            <a:lvl6pPr marL="2514600" indent="-228600" eaLnBrk="0" fontAlgn="base" hangingPunct="0">
              <a:spcBef>
                <a:spcPct val="0"/>
              </a:spcBef>
              <a:spcAft>
                <a:spcPct val="50000"/>
              </a:spcAft>
              <a:buSzPct val="100000"/>
              <a:buFont typeface="Times" pitchFamily="18" charset="0"/>
              <a:buChar char="–"/>
              <a:defRPr>
                <a:solidFill>
                  <a:srgbClr val="525759"/>
                </a:solidFill>
                <a:latin typeface="Arial" pitchFamily="34" charset="0"/>
              </a:defRPr>
            </a:lvl6pPr>
            <a:lvl7pPr marL="2971800" indent="-228600" eaLnBrk="0" fontAlgn="base" hangingPunct="0">
              <a:spcBef>
                <a:spcPct val="0"/>
              </a:spcBef>
              <a:spcAft>
                <a:spcPct val="50000"/>
              </a:spcAft>
              <a:buSzPct val="100000"/>
              <a:buFont typeface="Times" pitchFamily="18" charset="0"/>
              <a:buChar char="–"/>
              <a:defRPr>
                <a:solidFill>
                  <a:srgbClr val="525759"/>
                </a:solidFill>
                <a:latin typeface="Arial" pitchFamily="34" charset="0"/>
              </a:defRPr>
            </a:lvl7pPr>
            <a:lvl8pPr marL="3429000" indent="-228600" eaLnBrk="0" fontAlgn="base" hangingPunct="0">
              <a:spcBef>
                <a:spcPct val="0"/>
              </a:spcBef>
              <a:spcAft>
                <a:spcPct val="50000"/>
              </a:spcAft>
              <a:buSzPct val="100000"/>
              <a:buFont typeface="Times" pitchFamily="18" charset="0"/>
              <a:buChar char="–"/>
              <a:defRPr>
                <a:solidFill>
                  <a:srgbClr val="525759"/>
                </a:solidFill>
                <a:latin typeface="Arial" pitchFamily="34" charset="0"/>
              </a:defRPr>
            </a:lvl8pPr>
            <a:lvl9pPr marL="3886200" indent="-228600" eaLnBrk="0" fontAlgn="base" hangingPunct="0">
              <a:spcBef>
                <a:spcPct val="0"/>
              </a:spcBef>
              <a:spcAft>
                <a:spcPct val="50000"/>
              </a:spcAft>
              <a:buSzPct val="100000"/>
              <a:buFont typeface="Times" pitchFamily="18" charset="0"/>
              <a:buChar char="–"/>
              <a:defRPr>
                <a:solidFill>
                  <a:srgbClr val="525759"/>
                </a:solidFill>
                <a:latin typeface="Arial" pitchFamily="34" charset="0"/>
              </a:defRPr>
            </a:lvl9pPr>
          </a:lstStyle>
          <a:p>
            <a:pPr eaLnBrk="1" hangingPunct="1">
              <a:spcAft>
                <a:spcPct val="0"/>
              </a:spcAft>
              <a:buFontTx/>
              <a:buNone/>
            </a:pPr>
            <a:fld id="{7E217CDF-D6F2-4D0B-8917-E9B05B597655}" type="slidenum">
              <a:rPr lang="en-CA" altLang="en-US" smtClean="0">
                <a:cs typeface="Arial" pitchFamily="34" charset="0"/>
              </a:rPr>
              <a:pPr eaLnBrk="1" hangingPunct="1">
                <a:spcAft>
                  <a:spcPct val="0"/>
                </a:spcAft>
                <a:buFontTx/>
                <a:buNone/>
              </a:pPr>
              <a:t>27</a:t>
            </a:fld>
            <a:endParaRPr lang="en-CA" altLang="en-US">
              <a:cs typeface="Arial" pitchFamily="34" charset="0"/>
            </a:endParaRPr>
          </a:p>
        </p:txBody>
      </p:sp>
      <p:sp>
        <p:nvSpPr>
          <p:cNvPr id="15363" name="TextBox 52"/>
          <p:cNvSpPr txBox="1">
            <a:spLocks noChangeArrowheads="1"/>
          </p:cNvSpPr>
          <p:nvPr/>
        </p:nvSpPr>
        <p:spPr bwMode="auto">
          <a:xfrm>
            <a:off x="606425" y="482600"/>
            <a:ext cx="8631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50000"/>
              </a:spcAft>
              <a:buFont typeface="Times" pitchFamily="18" charset="0"/>
              <a:defRPr>
                <a:solidFill>
                  <a:srgbClr val="525759"/>
                </a:solidFill>
                <a:latin typeface="Arial" pitchFamily="34" charset="0"/>
              </a:defRPr>
            </a:lvl1pPr>
            <a:lvl2pPr marL="742950" indent="-285750" eaLnBrk="0" hangingPunct="0">
              <a:lnSpc>
                <a:spcPct val="80000"/>
              </a:lnSpc>
              <a:spcAft>
                <a:spcPct val="50000"/>
              </a:spcAft>
              <a:buFont typeface="Times" pitchFamily="18" charset="0"/>
              <a:buChar char="•"/>
              <a:defRPr>
                <a:solidFill>
                  <a:srgbClr val="525759"/>
                </a:solidFill>
                <a:latin typeface="Arial" pitchFamily="34" charset="0"/>
              </a:defRPr>
            </a:lvl2pPr>
            <a:lvl3pPr marL="1143000" indent="-228600" eaLnBrk="0" hangingPunct="0">
              <a:spcAft>
                <a:spcPct val="50000"/>
              </a:spcAft>
              <a:buFont typeface="Times" pitchFamily="18" charset="0"/>
              <a:buChar char="–"/>
              <a:defRPr>
                <a:solidFill>
                  <a:srgbClr val="525759"/>
                </a:solidFill>
                <a:latin typeface="Arial" pitchFamily="34" charset="0"/>
              </a:defRPr>
            </a:lvl3pPr>
            <a:lvl4pPr marL="1600200" indent="-228600" eaLnBrk="0" hangingPunct="0">
              <a:spcAft>
                <a:spcPct val="50000"/>
              </a:spcAft>
              <a:buFont typeface="Times" pitchFamily="18" charset="0"/>
              <a:buChar char="•"/>
              <a:defRPr>
                <a:solidFill>
                  <a:srgbClr val="525759"/>
                </a:solidFill>
                <a:latin typeface="Arial" pitchFamily="34" charset="0"/>
              </a:defRPr>
            </a:lvl4pPr>
            <a:lvl5pPr marL="2057400" indent="-228600" eaLnBrk="0" hangingPunct="0">
              <a:spcAft>
                <a:spcPct val="50000"/>
              </a:spcAft>
              <a:buSzPct val="100000"/>
              <a:buFont typeface="Times" pitchFamily="18" charset="0"/>
              <a:buChar char="–"/>
              <a:defRPr>
                <a:solidFill>
                  <a:srgbClr val="525759"/>
                </a:solidFill>
                <a:latin typeface="Arial" pitchFamily="34" charset="0"/>
              </a:defRPr>
            </a:lvl5pPr>
            <a:lvl6pPr marL="2514600" indent="-228600" eaLnBrk="0" fontAlgn="base" hangingPunct="0">
              <a:spcBef>
                <a:spcPct val="0"/>
              </a:spcBef>
              <a:spcAft>
                <a:spcPct val="50000"/>
              </a:spcAft>
              <a:buSzPct val="100000"/>
              <a:buFont typeface="Times" pitchFamily="18" charset="0"/>
              <a:buChar char="–"/>
              <a:defRPr>
                <a:solidFill>
                  <a:srgbClr val="525759"/>
                </a:solidFill>
                <a:latin typeface="Arial" pitchFamily="34" charset="0"/>
              </a:defRPr>
            </a:lvl6pPr>
            <a:lvl7pPr marL="2971800" indent="-228600" eaLnBrk="0" fontAlgn="base" hangingPunct="0">
              <a:spcBef>
                <a:spcPct val="0"/>
              </a:spcBef>
              <a:spcAft>
                <a:spcPct val="50000"/>
              </a:spcAft>
              <a:buSzPct val="100000"/>
              <a:buFont typeface="Times" pitchFamily="18" charset="0"/>
              <a:buChar char="–"/>
              <a:defRPr>
                <a:solidFill>
                  <a:srgbClr val="525759"/>
                </a:solidFill>
                <a:latin typeface="Arial" pitchFamily="34" charset="0"/>
              </a:defRPr>
            </a:lvl7pPr>
            <a:lvl8pPr marL="3429000" indent="-228600" eaLnBrk="0" fontAlgn="base" hangingPunct="0">
              <a:spcBef>
                <a:spcPct val="0"/>
              </a:spcBef>
              <a:spcAft>
                <a:spcPct val="50000"/>
              </a:spcAft>
              <a:buSzPct val="100000"/>
              <a:buFont typeface="Times" pitchFamily="18" charset="0"/>
              <a:buChar char="–"/>
              <a:defRPr>
                <a:solidFill>
                  <a:srgbClr val="525759"/>
                </a:solidFill>
                <a:latin typeface="Arial" pitchFamily="34" charset="0"/>
              </a:defRPr>
            </a:lvl8pPr>
            <a:lvl9pPr marL="3886200" indent="-228600" eaLnBrk="0" fontAlgn="base" hangingPunct="0">
              <a:spcBef>
                <a:spcPct val="0"/>
              </a:spcBef>
              <a:spcAft>
                <a:spcPct val="50000"/>
              </a:spcAft>
              <a:buSzPct val="100000"/>
              <a:buFont typeface="Times" pitchFamily="18" charset="0"/>
              <a:buChar char="–"/>
              <a:defRPr>
                <a:solidFill>
                  <a:srgbClr val="525759"/>
                </a:solidFill>
                <a:latin typeface="Arial" pitchFamily="34" charset="0"/>
              </a:defRPr>
            </a:lvl9pPr>
          </a:lstStyle>
          <a:p>
            <a:pPr eaLnBrk="1" fontAlgn="base" hangingPunct="1">
              <a:lnSpc>
                <a:spcPts val="1000"/>
              </a:lnSpc>
              <a:spcBef>
                <a:spcPct val="0"/>
              </a:spcBef>
              <a:spcAft>
                <a:spcPct val="0"/>
              </a:spcAft>
              <a:buFontTx/>
              <a:buNone/>
            </a:pPr>
            <a:r>
              <a:rPr lang="en-US" altLang="en-US" sz="3200" b="1">
                <a:solidFill>
                  <a:srgbClr val="B00000"/>
                </a:solidFill>
                <a:cs typeface="Arial" pitchFamily="34" charset="0"/>
              </a:rPr>
              <a:t>Our Opportunity  – Rely less on GHG fuels</a:t>
            </a:r>
            <a:endParaRPr lang="en-CA" altLang="en-US" sz="3200">
              <a:cs typeface="Arial" pitchFamily="34" charset="0"/>
            </a:endParaRPr>
          </a:p>
        </p:txBody>
      </p:sp>
      <p:pic>
        <p:nvPicPr>
          <p:cNvPr id="15364" name="Picture 4" descr="image"/>
          <p:cNvPicPr>
            <a:picLocks noChangeAspect="1" noChangeArrowheads="1"/>
          </p:cNvPicPr>
          <p:nvPr/>
        </p:nvPicPr>
        <p:blipFill>
          <a:blip r:embed="rId2">
            <a:extLst>
              <a:ext uri="{28A0092B-C50C-407E-A947-70E740481C1C}">
                <a14:useLocalDpi xmlns:a14="http://schemas.microsoft.com/office/drawing/2010/main" val="0"/>
              </a:ext>
            </a:extLst>
          </a:blip>
          <a:srcRect t="13490"/>
          <a:stretch>
            <a:fillRect/>
          </a:stretch>
        </p:blipFill>
        <p:spPr bwMode="auto">
          <a:xfrm>
            <a:off x="166688" y="1165225"/>
            <a:ext cx="88646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238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274637"/>
            <a:ext cx="8435279"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7F7F7F"/>
              </a:buClr>
              <a:buSzPct val="25000"/>
              <a:buFont typeface="Calibri"/>
              <a:buNone/>
            </a:pPr>
            <a:r>
              <a:rPr lang="en-CA" sz="3600" b="1" i="0" u="none" strike="noStrike" cap="none">
                <a:solidFill>
                  <a:srgbClr val="7F7F7F"/>
                </a:solidFill>
                <a:latin typeface="Calibri"/>
                <a:ea typeface="Calibri"/>
                <a:cs typeface="Calibri"/>
                <a:sym typeface="Calibri"/>
              </a:rPr>
              <a:t>Why should local governments act?</a:t>
            </a:r>
          </a:p>
        </p:txBody>
      </p:sp>
      <p:sp>
        <p:nvSpPr>
          <p:cNvPr id="303" name="Shape 303"/>
          <p:cNvSpPr txBox="1"/>
          <p:nvPr/>
        </p:nvSpPr>
        <p:spPr>
          <a:xfrm>
            <a:off x="539500" y="1280001"/>
            <a:ext cx="8064900" cy="4673400"/>
          </a:xfrm>
          <a:prstGeom prst="rect">
            <a:avLst/>
          </a:prstGeom>
          <a:noFill/>
          <a:ln>
            <a:noFill/>
          </a:ln>
        </p:spPr>
        <p:txBody>
          <a:bodyPr wrap="square" lIns="91425" tIns="45700" rIns="91425" bIns="45700" anchor="t" anchorCtr="0">
            <a:noAutofit/>
          </a:bodyPr>
          <a:lstStyle/>
          <a:p>
            <a:pPr marL="342900" marR="0" lvl="1" indent="-342900" algn="l" rtl="0">
              <a:spcBef>
                <a:spcPts val="0"/>
              </a:spcBef>
              <a:buClr>
                <a:srgbClr val="7F7F7F"/>
              </a:buClr>
              <a:buSzPct val="100000"/>
              <a:buFont typeface="Arial"/>
              <a:buChar char="•"/>
            </a:pPr>
            <a:r>
              <a:rPr lang="en-CA" sz="2400" b="0" i="0" u="none" strike="noStrike" cap="none">
                <a:solidFill>
                  <a:srgbClr val="7F7F7F"/>
                </a:solidFill>
                <a:latin typeface="Calibri"/>
                <a:ea typeface="Calibri"/>
                <a:cs typeface="Calibri"/>
                <a:sym typeface="Calibri"/>
              </a:rPr>
              <a:t>Direct or indirect influence over </a:t>
            </a:r>
            <a:r>
              <a:rPr lang="en-CA" sz="2400" b="1" i="0" u="none" strike="noStrike" cap="none">
                <a:solidFill>
                  <a:srgbClr val="7F7F7F"/>
                </a:solidFill>
                <a:latin typeface="Calibri"/>
                <a:ea typeface="Calibri"/>
                <a:cs typeface="Calibri"/>
                <a:sym typeface="Calibri"/>
              </a:rPr>
              <a:t>50% </a:t>
            </a:r>
            <a:r>
              <a:rPr lang="en-CA" sz="2400" b="0" i="0" u="none" strike="noStrike" cap="none">
                <a:solidFill>
                  <a:srgbClr val="7F7F7F"/>
                </a:solidFill>
                <a:latin typeface="Calibri"/>
                <a:ea typeface="Calibri"/>
                <a:cs typeface="Calibri"/>
                <a:sym typeface="Calibri"/>
              </a:rPr>
              <a:t>of Canada’s GHG emissions. </a:t>
            </a:r>
          </a:p>
          <a:p>
            <a:pPr marL="342900" marR="0" lvl="1" indent="-342900" algn="l" rtl="0">
              <a:spcBef>
                <a:spcPts val="0"/>
              </a:spcBef>
              <a:buClr>
                <a:srgbClr val="7F7F7F"/>
              </a:buClr>
              <a:buSzPct val="100000"/>
              <a:buFont typeface="Arial"/>
              <a:buChar char="•"/>
            </a:pPr>
            <a:r>
              <a:rPr lang="en-CA" sz="2400" b="0" i="0" u="none" strike="noStrike" cap="none">
                <a:solidFill>
                  <a:srgbClr val="7F7F7F"/>
                </a:solidFill>
                <a:latin typeface="Calibri"/>
                <a:ea typeface="Calibri"/>
                <a:cs typeface="Calibri"/>
                <a:sym typeface="Calibri"/>
              </a:rPr>
              <a:t>Ability to invest in projects that provide communities with:</a:t>
            </a:r>
          </a:p>
          <a:p>
            <a:pPr marL="342900" marR="0" lvl="1" indent="-34290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342900" marR="0" lvl="1" indent="-34290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342900" marR="0" lvl="1" indent="-34290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342900" marR="0" lvl="1" indent="-34290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342900" marR="0" lvl="1" indent="-34290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342900" marR="0" lvl="1" indent="-34290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342900" marR="0" lvl="1" indent="-34290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342900" marR="0" lvl="1" indent="-34290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342900" marR="0" lvl="1" indent="-342900" algn="l" rtl="0">
              <a:spcBef>
                <a:spcPts val="0"/>
              </a:spcBef>
              <a:buClr>
                <a:srgbClr val="7F7F7F"/>
              </a:buClr>
              <a:buSzPct val="100000"/>
              <a:buFont typeface="Arial"/>
              <a:buChar char="•"/>
            </a:pPr>
            <a:r>
              <a:rPr lang="en-CA" sz="2400" b="0" i="0" u="none" strike="noStrike" cap="none">
                <a:solidFill>
                  <a:srgbClr val="7F7F7F"/>
                </a:solidFill>
                <a:latin typeface="Calibri"/>
                <a:ea typeface="Calibri"/>
                <a:cs typeface="Calibri"/>
                <a:sym typeface="Calibri"/>
              </a:rPr>
              <a:t>Play a significant role in charting Canada’s climate ambition.</a:t>
            </a:r>
          </a:p>
          <a:p>
            <a:pPr marL="285750" marR="0" lvl="0" indent="-28575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342900" marR="0" lvl="1" indent="-34290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b="0" i="0" u="none" strike="noStrike" cap="none">
              <a:solidFill>
                <a:srgbClr val="7F7F7F"/>
              </a:solidFill>
              <a:latin typeface="Calibri"/>
              <a:ea typeface="Calibri"/>
              <a:cs typeface="Calibri"/>
              <a:sym typeface="Calibri"/>
            </a:endParaRPr>
          </a:p>
        </p:txBody>
      </p:sp>
      <p:grpSp>
        <p:nvGrpSpPr>
          <p:cNvPr id="304" name="Shape 304"/>
          <p:cNvGrpSpPr/>
          <p:nvPr/>
        </p:nvGrpSpPr>
        <p:grpSpPr>
          <a:xfrm>
            <a:off x="1601586" y="2637097"/>
            <a:ext cx="5940716" cy="2405339"/>
            <a:chOff x="0" y="504241"/>
            <a:chExt cx="5940716" cy="2405339"/>
          </a:xfrm>
        </p:grpSpPr>
        <p:sp>
          <p:nvSpPr>
            <p:cNvPr id="305" name="Shape 305"/>
            <p:cNvSpPr/>
            <p:nvPr/>
          </p:nvSpPr>
          <p:spPr>
            <a:xfrm>
              <a:off x="0" y="504241"/>
              <a:ext cx="5940716" cy="551654"/>
            </a:xfrm>
            <a:prstGeom prst="roundRect">
              <a:avLst>
                <a:gd name="adj" fmla="val 16667"/>
              </a:avLst>
            </a:prstGeom>
            <a:solidFill>
              <a:srgbClr val="BF504D"/>
            </a:solidFill>
            <a:ln w="25400"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6" name="Shape 306"/>
            <p:cNvSpPr txBox="1"/>
            <p:nvPr/>
          </p:nvSpPr>
          <p:spPr>
            <a:xfrm>
              <a:off x="26929" y="531170"/>
              <a:ext cx="5886855" cy="497795"/>
            </a:xfrm>
            <a:prstGeom prst="rect">
              <a:avLst/>
            </a:prstGeom>
            <a:noFill/>
            <a:ln>
              <a:noFill/>
            </a:ln>
          </p:spPr>
          <p:txBody>
            <a:bodyPr wrap="square" lIns="87625" tIns="87625" rIns="87625" bIns="87625" anchor="ctr" anchorCtr="0">
              <a:noAutofit/>
            </a:bodyPr>
            <a:lstStyle/>
            <a:p>
              <a:pPr marL="0" marR="0" lvl="0" indent="0" algn="l" rtl="0">
                <a:lnSpc>
                  <a:spcPct val="90000"/>
                </a:lnSpc>
                <a:spcBef>
                  <a:spcPts val="0"/>
                </a:spcBef>
                <a:spcAft>
                  <a:spcPts val="0"/>
                </a:spcAft>
                <a:buSzPct val="25000"/>
                <a:buNone/>
              </a:pPr>
              <a:r>
                <a:rPr lang="en-CA" sz="2300" b="0" i="0" u="none" strike="noStrike" cap="none">
                  <a:solidFill>
                    <a:schemeClr val="lt1"/>
                  </a:solidFill>
                  <a:latin typeface="Calibri"/>
                  <a:ea typeface="Calibri"/>
                  <a:cs typeface="Calibri"/>
                  <a:sym typeface="Calibri"/>
                </a:rPr>
                <a:t>Reduced municipal and household energy costs</a:t>
              </a:r>
            </a:p>
          </p:txBody>
        </p:sp>
        <p:sp>
          <p:nvSpPr>
            <p:cNvPr id="307" name="Shape 307"/>
            <p:cNvSpPr/>
            <p:nvPr/>
          </p:nvSpPr>
          <p:spPr>
            <a:xfrm>
              <a:off x="0" y="1122136"/>
              <a:ext cx="5940716" cy="551654"/>
            </a:xfrm>
            <a:prstGeom prst="roundRect">
              <a:avLst>
                <a:gd name="adj" fmla="val 16667"/>
              </a:avLst>
            </a:prstGeom>
            <a:solidFill>
              <a:srgbClr val="BC8250"/>
            </a:solidFill>
            <a:ln w="25400"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8" name="Shape 308"/>
            <p:cNvSpPr txBox="1"/>
            <p:nvPr/>
          </p:nvSpPr>
          <p:spPr>
            <a:xfrm>
              <a:off x="26929" y="1149066"/>
              <a:ext cx="5886855" cy="497795"/>
            </a:xfrm>
            <a:prstGeom prst="rect">
              <a:avLst/>
            </a:prstGeom>
            <a:noFill/>
            <a:ln>
              <a:noFill/>
            </a:ln>
          </p:spPr>
          <p:txBody>
            <a:bodyPr wrap="square" lIns="87625" tIns="87625" rIns="87625" bIns="87625" anchor="ctr" anchorCtr="0">
              <a:noAutofit/>
            </a:bodyPr>
            <a:lstStyle/>
            <a:p>
              <a:pPr marL="0" marR="0" lvl="0" indent="0" algn="l" rtl="0">
                <a:lnSpc>
                  <a:spcPct val="90000"/>
                </a:lnSpc>
                <a:spcBef>
                  <a:spcPts val="0"/>
                </a:spcBef>
                <a:spcAft>
                  <a:spcPts val="0"/>
                </a:spcAft>
                <a:buSzPct val="25000"/>
                <a:buNone/>
              </a:pPr>
              <a:r>
                <a:rPr lang="en-CA" sz="2200" b="0" i="0" u="none" strike="noStrike" cap="none" dirty="0">
                  <a:solidFill>
                    <a:schemeClr val="lt1"/>
                  </a:solidFill>
                  <a:latin typeface="Calibri"/>
                  <a:ea typeface="Calibri"/>
                  <a:cs typeface="Calibri"/>
                  <a:sym typeface="Calibri"/>
                </a:rPr>
                <a:t>New local economic development opportunities</a:t>
              </a:r>
            </a:p>
          </p:txBody>
        </p:sp>
        <p:sp>
          <p:nvSpPr>
            <p:cNvPr id="309" name="Shape 309"/>
            <p:cNvSpPr/>
            <p:nvPr/>
          </p:nvSpPr>
          <p:spPr>
            <a:xfrm>
              <a:off x="0" y="1740031"/>
              <a:ext cx="5940716" cy="551654"/>
            </a:xfrm>
            <a:prstGeom prst="roundRect">
              <a:avLst>
                <a:gd name="adj" fmla="val 16667"/>
              </a:avLst>
            </a:prstGeom>
            <a:solidFill>
              <a:srgbClr val="BBB054"/>
            </a:solidFill>
            <a:ln w="25400"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10" name="Shape 310"/>
            <p:cNvSpPr txBox="1"/>
            <p:nvPr/>
          </p:nvSpPr>
          <p:spPr>
            <a:xfrm>
              <a:off x="26929" y="1766960"/>
              <a:ext cx="5886855" cy="497795"/>
            </a:xfrm>
            <a:prstGeom prst="rect">
              <a:avLst/>
            </a:prstGeom>
            <a:noFill/>
            <a:ln>
              <a:noFill/>
            </a:ln>
          </p:spPr>
          <p:txBody>
            <a:bodyPr wrap="square" lIns="87625" tIns="87625" rIns="87625" bIns="87625" anchor="ctr" anchorCtr="0">
              <a:noAutofit/>
            </a:bodyPr>
            <a:lstStyle/>
            <a:p>
              <a:pPr marL="0" marR="0" lvl="0" indent="0" algn="l" rtl="0">
                <a:lnSpc>
                  <a:spcPct val="90000"/>
                </a:lnSpc>
                <a:spcBef>
                  <a:spcPts val="0"/>
                </a:spcBef>
                <a:spcAft>
                  <a:spcPts val="0"/>
                </a:spcAft>
                <a:buSzPct val="25000"/>
                <a:buNone/>
              </a:pPr>
              <a:r>
                <a:rPr lang="en-CA" sz="2300" b="0" i="0" u="none" strike="noStrike" cap="none">
                  <a:solidFill>
                    <a:schemeClr val="lt1"/>
                  </a:solidFill>
                  <a:latin typeface="Calibri"/>
                  <a:ea typeface="Calibri"/>
                  <a:cs typeface="Calibri"/>
                  <a:sym typeface="Calibri"/>
                </a:rPr>
                <a:t>The opportunity to demonstrate leadership.</a:t>
              </a:r>
            </a:p>
          </p:txBody>
        </p:sp>
        <p:sp>
          <p:nvSpPr>
            <p:cNvPr id="311" name="Shape 311"/>
            <p:cNvSpPr/>
            <p:nvPr/>
          </p:nvSpPr>
          <p:spPr>
            <a:xfrm>
              <a:off x="0" y="2357925"/>
              <a:ext cx="5940716" cy="551654"/>
            </a:xfrm>
            <a:prstGeom prst="roundRect">
              <a:avLst>
                <a:gd name="adj" fmla="val 16667"/>
              </a:avLst>
            </a:prstGeom>
            <a:solidFill>
              <a:srgbClr val="99B958"/>
            </a:solidFill>
            <a:ln w="25400"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12" name="Shape 312"/>
            <p:cNvSpPr txBox="1"/>
            <p:nvPr/>
          </p:nvSpPr>
          <p:spPr>
            <a:xfrm>
              <a:off x="26929" y="2384856"/>
              <a:ext cx="5886855" cy="497795"/>
            </a:xfrm>
            <a:prstGeom prst="rect">
              <a:avLst/>
            </a:prstGeom>
            <a:noFill/>
            <a:ln>
              <a:noFill/>
            </a:ln>
          </p:spPr>
          <p:txBody>
            <a:bodyPr wrap="square" lIns="87625" tIns="87625" rIns="87625" bIns="87625" anchor="ctr" anchorCtr="0">
              <a:noAutofit/>
            </a:bodyPr>
            <a:lstStyle/>
            <a:p>
              <a:pPr marL="0" marR="0" lvl="0" indent="0" algn="l" rtl="0">
                <a:lnSpc>
                  <a:spcPct val="90000"/>
                </a:lnSpc>
                <a:spcBef>
                  <a:spcPts val="0"/>
                </a:spcBef>
                <a:spcAft>
                  <a:spcPts val="0"/>
                </a:spcAft>
                <a:buSzPct val="25000"/>
                <a:buNone/>
              </a:pPr>
              <a:r>
                <a:rPr lang="en-CA" sz="2300" b="0" i="0" u="none" strike="noStrike" cap="none">
                  <a:solidFill>
                    <a:schemeClr val="lt1"/>
                  </a:solidFill>
                  <a:latin typeface="Calibri"/>
                  <a:ea typeface="Calibri"/>
                  <a:cs typeface="Calibri"/>
                  <a:sym typeface="Calibri"/>
                </a:rPr>
                <a:t>Improved health for residents</a:t>
              </a:r>
            </a:p>
          </p:txBody>
        </p:sp>
      </p:grpSp>
      <p:grpSp>
        <p:nvGrpSpPr>
          <p:cNvPr id="313" name="Shape 313"/>
          <p:cNvGrpSpPr/>
          <p:nvPr/>
        </p:nvGrpSpPr>
        <p:grpSpPr>
          <a:xfrm>
            <a:off x="-252536" y="6048583"/>
            <a:ext cx="9433188" cy="974699"/>
            <a:chOff x="-252536" y="6048583"/>
            <a:chExt cx="9433188" cy="974699"/>
          </a:xfrm>
        </p:grpSpPr>
        <p:grpSp>
          <p:nvGrpSpPr>
            <p:cNvPr id="314" name="Shape 314"/>
            <p:cNvGrpSpPr/>
            <p:nvPr/>
          </p:nvGrpSpPr>
          <p:grpSpPr>
            <a:xfrm>
              <a:off x="-252536" y="6048583"/>
              <a:ext cx="9433136" cy="974699"/>
              <a:chOff x="-252535" y="5751408"/>
              <a:chExt cx="9433136" cy="974699"/>
            </a:xfrm>
          </p:grpSpPr>
          <p:pic>
            <p:nvPicPr>
              <p:cNvPr id="315" name="Shape 315"/>
              <p:cNvPicPr preferRelativeResize="0"/>
              <p:nvPr/>
            </p:nvPicPr>
            <p:blipFill rotWithShape="1">
              <a:blip r:embed="rId3">
                <a:alphaModFix/>
              </a:blip>
              <a:srcRect/>
              <a:stretch/>
            </p:blipFill>
            <p:spPr>
              <a:xfrm>
                <a:off x="1" y="5973646"/>
                <a:ext cx="9180600" cy="591900"/>
              </a:xfrm>
              <a:prstGeom prst="rect">
                <a:avLst/>
              </a:prstGeom>
              <a:noFill/>
              <a:ln>
                <a:noFill/>
              </a:ln>
            </p:spPr>
          </p:pic>
          <p:sp>
            <p:nvSpPr>
              <p:cNvPr id="316" name="Shape 316"/>
              <p:cNvSpPr/>
              <p:nvPr/>
            </p:nvSpPr>
            <p:spPr>
              <a:xfrm>
                <a:off x="-252535" y="5751408"/>
                <a:ext cx="1259700" cy="974699"/>
              </a:xfrm>
              <a:prstGeom prst="ellipse">
                <a:avLst/>
              </a:prstGeom>
              <a:solidFill>
                <a:schemeClr val="lt1"/>
              </a:solidFill>
              <a:ln w="25400"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317" name="Shape 317" descr="\\07FS01\Shared\NationalPrograms\ProgramsClimateChange\Partners for Climate Protection\Comm\Logos\PCP 4col.png"/>
              <p:cNvPicPr preferRelativeResize="0"/>
              <p:nvPr/>
            </p:nvPicPr>
            <p:blipFill rotWithShape="1">
              <a:blip r:embed="rId4">
                <a:alphaModFix/>
              </a:blip>
              <a:srcRect/>
              <a:stretch/>
            </p:blipFill>
            <p:spPr>
              <a:xfrm>
                <a:off x="156131" y="5973644"/>
                <a:ext cx="599400" cy="542700"/>
              </a:xfrm>
              <a:prstGeom prst="rect">
                <a:avLst/>
              </a:prstGeom>
              <a:noFill/>
              <a:ln>
                <a:noFill/>
              </a:ln>
            </p:spPr>
          </p:pic>
        </p:grpSp>
        <p:pic>
          <p:nvPicPr>
            <p:cNvPr id="318" name="Shape 318"/>
            <p:cNvPicPr preferRelativeResize="0"/>
            <p:nvPr/>
          </p:nvPicPr>
          <p:blipFill/>
          <p:spPr>
            <a:xfrm>
              <a:off x="7740352" y="6500396"/>
              <a:ext cx="1440300" cy="367500"/>
            </a:xfrm>
            <a:prstGeom prst="rect">
              <a:avLst/>
            </a:prstGeom>
            <a:solidFill>
              <a:srgbClr val="FFFFFF"/>
            </a:solidFill>
            <a:ln>
              <a:noFill/>
            </a:ln>
          </p:spPr>
        </p:pic>
      </p:grpSp>
      <p:grpSp>
        <p:nvGrpSpPr>
          <p:cNvPr id="20" name="Shape 229">
            <a:extLst>
              <a:ext uri="{FF2B5EF4-FFF2-40B4-BE49-F238E27FC236}">
                <a16:creationId xmlns:a16="http://schemas.microsoft.com/office/drawing/2014/main" id="{E7B11381-2E90-48EE-A8A0-34EBC1E05253}"/>
              </a:ext>
            </a:extLst>
          </p:cNvPr>
          <p:cNvGrpSpPr/>
          <p:nvPr/>
        </p:nvGrpSpPr>
        <p:grpSpPr>
          <a:xfrm>
            <a:off x="-252536" y="6048583"/>
            <a:ext cx="9433047" cy="974602"/>
            <a:chOff x="-252535" y="5751408"/>
            <a:chExt cx="9433047" cy="974602"/>
          </a:xfrm>
        </p:grpSpPr>
        <p:pic>
          <p:nvPicPr>
            <p:cNvPr id="21" name="Shape 230">
              <a:extLst>
                <a:ext uri="{FF2B5EF4-FFF2-40B4-BE49-F238E27FC236}">
                  <a16:creationId xmlns:a16="http://schemas.microsoft.com/office/drawing/2014/main" id="{28E0ECB5-33C8-4D79-9DCC-3432F1755649}"/>
                </a:ext>
              </a:extLst>
            </p:cNvPr>
            <p:cNvPicPr preferRelativeResize="0"/>
            <p:nvPr/>
          </p:nvPicPr>
          <p:blipFill rotWithShape="1">
            <a:blip r:embed="rId3">
              <a:alphaModFix/>
            </a:blip>
            <a:srcRect/>
            <a:stretch/>
          </p:blipFill>
          <p:spPr>
            <a:xfrm>
              <a:off x="0" y="5973646"/>
              <a:ext cx="9180511" cy="591840"/>
            </a:xfrm>
            <a:prstGeom prst="rect">
              <a:avLst/>
            </a:prstGeom>
            <a:noFill/>
            <a:ln>
              <a:noFill/>
            </a:ln>
          </p:spPr>
        </p:pic>
        <p:sp>
          <p:nvSpPr>
            <p:cNvPr id="22" name="Shape 231">
              <a:extLst>
                <a:ext uri="{FF2B5EF4-FFF2-40B4-BE49-F238E27FC236}">
                  <a16:creationId xmlns:a16="http://schemas.microsoft.com/office/drawing/2014/main" id="{6AC6EC98-D3F6-4767-8D6C-F6ACC903FEA9}"/>
                </a:ext>
              </a:extLst>
            </p:cNvPr>
            <p:cNvSpPr/>
            <p:nvPr/>
          </p:nvSpPr>
          <p:spPr>
            <a:xfrm>
              <a:off x="-252535" y="5751408"/>
              <a:ext cx="1259631" cy="974602"/>
            </a:xfrm>
            <a:prstGeom prst="ellipse">
              <a:avLst/>
            </a:prstGeom>
            <a:solidFill>
              <a:schemeClr val="lt1"/>
            </a:solidFill>
            <a:ln w="25400"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23" name="Shape 232" descr="\\07FS01\Shared\NationalPrograms\ProgramsClimateChange\Partners for Climate Protection\Comm\Logos\PCP 4col.png">
              <a:extLst>
                <a:ext uri="{FF2B5EF4-FFF2-40B4-BE49-F238E27FC236}">
                  <a16:creationId xmlns:a16="http://schemas.microsoft.com/office/drawing/2014/main" id="{D504E7BE-899C-4B7B-A321-22A85F99CB6A}"/>
                </a:ext>
              </a:extLst>
            </p:cNvPr>
            <p:cNvPicPr preferRelativeResize="0"/>
            <p:nvPr/>
          </p:nvPicPr>
          <p:blipFill rotWithShape="1">
            <a:blip r:embed="rId4">
              <a:alphaModFix/>
            </a:blip>
            <a:srcRect/>
            <a:stretch/>
          </p:blipFill>
          <p:spPr>
            <a:xfrm>
              <a:off x="156131" y="5973644"/>
              <a:ext cx="599445" cy="542555"/>
            </a:xfrm>
            <a:prstGeom prst="rect">
              <a:avLst/>
            </a:prstGeom>
            <a:noFill/>
            <a:ln>
              <a:noFill/>
            </a:ln>
          </p:spPr>
        </p:pic>
      </p:grpSp>
      <p:sp>
        <p:nvSpPr>
          <p:cNvPr id="24" name="Shape 237">
            <a:extLst>
              <a:ext uri="{FF2B5EF4-FFF2-40B4-BE49-F238E27FC236}">
                <a16:creationId xmlns:a16="http://schemas.microsoft.com/office/drawing/2014/main" id="{44AEC0B4-82AF-4337-9285-D4D4956A48D2}"/>
              </a:ext>
            </a:extLst>
          </p:cNvPr>
          <p:cNvSpPr txBox="1">
            <a:spLocks noGrp="1"/>
          </p:cNvSpPr>
          <p:nvPr>
            <p:ph type="sldNum" idx="12"/>
          </p:nvPr>
        </p:nvSpPr>
        <p:spPr>
          <a:xfrm>
            <a:off x="0" y="6309319"/>
            <a:ext cx="9144000" cy="548699"/>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fld id="{00000000-1234-1234-1234-123412341234}" type="slidenum">
              <a:rPr lang="en-CA" sz="1400" b="1" i="0" u="none" strike="noStrike" cap="none">
                <a:solidFill>
                  <a:schemeClr val="lt1"/>
                </a:solidFill>
                <a:latin typeface="Calibri"/>
                <a:ea typeface="Calibri"/>
                <a:cs typeface="Calibri"/>
                <a:sym typeface="Calibri"/>
              </a:rPr>
              <a:t>28</a:t>
            </a:fld>
            <a:endParaRPr lang="en-CA" sz="14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6229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88D2-F76C-4DC6-AAF6-70552CAF1179}"/>
              </a:ext>
            </a:extLst>
          </p:cNvPr>
          <p:cNvSpPr>
            <a:spLocks noGrp="1"/>
          </p:cNvSpPr>
          <p:nvPr>
            <p:ph type="title"/>
          </p:nvPr>
        </p:nvSpPr>
        <p:spPr/>
        <p:txBody>
          <a:bodyPr/>
          <a:lstStyle/>
          <a:p>
            <a:r>
              <a:rPr lang="en-CA" dirty="0"/>
              <a:t>Thank-you!</a:t>
            </a:r>
          </a:p>
        </p:txBody>
      </p:sp>
      <p:sp>
        <p:nvSpPr>
          <p:cNvPr id="3" name="Content Placeholder 2">
            <a:extLst>
              <a:ext uri="{FF2B5EF4-FFF2-40B4-BE49-F238E27FC236}">
                <a16:creationId xmlns:a16="http://schemas.microsoft.com/office/drawing/2014/main" id="{48764244-D41A-40BD-9212-0D8CC61A73F4}"/>
              </a:ext>
            </a:extLst>
          </p:cNvPr>
          <p:cNvSpPr>
            <a:spLocks noGrp="1"/>
          </p:cNvSpPr>
          <p:nvPr>
            <p:ph idx="1"/>
          </p:nvPr>
        </p:nvSpPr>
        <p:spPr/>
        <p:txBody>
          <a:bodyPr/>
          <a:lstStyle/>
          <a:p>
            <a:pPr marL="0" indent="0">
              <a:buNone/>
            </a:pPr>
            <a:r>
              <a:rPr lang="en-CA" dirty="0"/>
              <a:t>Eddie Oldfield</a:t>
            </a:r>
          </a:p>
          <a:p>
            <a:pPr marL="0" indent="0">
              <a:buNone/>
            </a:pPr>
            <a:r>
              <a:rPr lang="en-CA" sz="2800" dirty="0"/>
              <a:t>Senior Associate, QUEST</a:t>
            </a:r>
          </a:p>
          <a:p>
            <a:pPr marL="0" indent="0">
              <a:buNone/>
            </a:pPr>
            <a:r>
              <a:rPr lang="en-CA" sz="2800" dirty="0"/>
              <a:t>Regional Climate Advisor, FCM</a:t>
            </a:r>
          </a:p>
          <a:p>
            <a:pPr marL="0" indent="0">
              <a:buNone/>
            </a:pPr>
            <a:r>
              <a:rPr lang="en-CA" sz="2800" dirty="0"/>
              <a:t>Tel. 506-440-3854</a:t>
            </a:r>
          </a:p>
          <a:p>
            <a:pPr marL="0" indent="0">
              <a:buNone/>
            </a:pPr>
            <a:r>
              <a:rPr lang="en-CA" sz="2800" dirty="0"/>
              <a:t>Email: </a:t>
            </a:r>
            <a:r>
              <a:rPr lang="en-CA" sz="2800" dirty="0">
                <a:hlinkClick r:id="rId2"/>
              </a:rPr>
              <a:t>eoldfield@questcanada.org</a:t>
            </a:r>
            <a:r>
              <a:rPr lang="en-CA" sz="2800" dirty="0"/>
              <a:t> </a:t>
            </a:r>
          </a:p>
          <a:p>
            <a:pPr marL="0" indent="0">
              <a:buNone/>
            </a:pPr>
            <a:endParaRPr lang="en-CA" dirty="0"/>
          </a:p>
        </p:txBody>
      </p:sp>
    </p:spTree>
    <p:extLst>
      <p:ext uri="{BB962C8B-B14F-4D97-AF65-F5344CB8AC3E}">
        <p14:creationId xmlns:p14="http://schemas.microsoft.com/office/powerpoint/2010/main" val="4059958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1CD7091-6BAB-4B80-BB95-525ECA5C9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602" y="2397663"/>
            <a:ext cx="3195259" cy="412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A3870110-84D3-43A8-8E5B-5A00EFFF7A61}"/>
              </a:ext>
            </a:extLst>
          </p:cNvPr>
          <p:cNvPicPr>
            <a:picLocks noChangeAspect="1"/>
          </p:cNvPicPr>
          <p:nvPr/>
        </p:nvPicPr>
        <p:blipFill rotWithShape="1">
          <a:blip r:embed="rId4">
            <a:extLst>
              <a:ext uri="{28A0092B-C50C-407E-A947-70E740481C1C}">
                <a14:useLocalDpi xmlns:a14="http://schemas.microsoft.com/office/drawing/2010/main" val="0"/>
              </a:ext>
            </a:extLst>
          </a:blip>
          <a:srcRect b="41585"/>
          <a:stretch/>
        </p:blipFill>
        <p:spPr>
          <a:xfrm>
            <a:off x="70209" y="0"/>
            <a:ext cx="9038295" cy="2276872"/>
          </a:xfrm>
          <a:prstGeom prst="rect">
            <a:avLst/>
          </a:prstGeom>
        </p:spPr>
      </p:pic>
      <p:sp>
        <p:nvSpPr>
          <p:cNvPr id="3" name="Content Placeholder 2">
            <a:extLst>
              <a:ext uri="{FF2B5EF4-FFF2-40B4-BE49-F238E27FC236}">
                <a16:creationId xmlns:a16="http://schemas.microsoft.com/office/drawing/2014/main" id="{8CC526FE-E65C-43B3-9892-23AFB9AF1D37}"/>
              </a:ext>
            </a:extLst>
          </p:cNvPr>
          <p:cNvSpPr>
            <a:spLocks noGrp="1"/>
          </p:cNvSpPr>
          <p:nvPr>
            <p:ph idx="1"/>
          </p:nvPr>
        </p:nvSpPr>
        <p:spPr>
          <a:xfrm>
            <a:off x="127138" y="2348880"/>
            <a:ext cx="8559662" cy="4509120"/>
          </a:xfrm>
        </p:spPr>
        <p:txBody>
          <a:bodyPr>
            <a:normAutofit/>
          </a:bodyPr>
          <a:lstStyle/>
          <a:p>
            <a:r>
              <a:rPr lang="en" sz="2400" b="1" kern="0" dirty="0">
                <a:ea typeface="Calibri"/>
                <a:cs typeface="Calibri"/>
                <a:sym typeface="Calibri"/>
              </a:rPr>
              <a:t>50+ participants</a:t>
            </a:r>
          </a:p>
          <a:p>
            <a:r>
              <a:rPr lang="en-CA" sz="2400" dirty="0"/>
              <a:t>Regional Workshops </a:t>
            </a:r>
          </a:p>
          <a:p>
            <a:r>
              <a:rPr lang="en-CA" sz="2400" dirty="0"/>
              <a:t>Bilingual CEP Primer</a:t>
            </a:r>
          </a:p>
          <a:p>
            <a:r>
              <a:rPr lang="en-CA" sz="2400" dirty="0"/>
              <a:t>Engaged NB+PEI Municipalities (47)  </a:t>
            </a:r>
          </a:p>
          <a:p>
            <a:r>
              <a:rPr lang="en-CA" sz="2400" dirty="0"/>
              <a:t>Established Municipal Working Group (15)</a:t>
            </a:r>
          </a:p>
          <a:p>
            <a:r>
              <a:rPr lang="en-CA" sz="2400" dirty="0"/>
              <a:t>Won 2 Awards at QUEST 2017</a:t>
            </a:r>
          </a:p>
          <a:p>
            <a:pPr marL="0" indent="0">
              <a:buNone/>
            </a:pPr>
            <a:endParaRPr lang="en-CA" sz="2400" dirty="0"/>
          </a:p>
          <a:p>
            <a:pPr marL="0" indent="0">
              <a:buNone/>
            </a:pPr>
            <a:r>
              <a:rPr lang="en-CA" sz="2400" dirty="0"/>
              <a:t>Also provided input to governments on </a:t>
            </a:r>
            <a:br>
              <a:rPr lang="en-CA" sz="2400" dirty="0"/>
            </a:br>
            <a:r>
              <a:rPr lang="en-CA" sz="2400" dirty="0"/>
              <a:t>Actions contained in their Climate Change </a:t>
            </a:r>
            <a:br>
              <a:rPr lang="en-CA" sz="2400" dirty="0"/>
            </a:br>
            <a:r>
              <a:rPr lang="en-CA" sz="2400" dirty="0"/>
              <a:t>Action Plan and Energy Policy.</a:t>
            </a:r>
          </a:p>
          <a:p>
            <a:endParaRPr lang="en-CA" sz="2400" dirty="0"/>
          </a:p>
        </p:txBody>
      </p:sp>
      <p:sp>
        <p:nvSpPr>
          <p:cNvPr id="7" name="Shape 368">
            <a:extLst>
              <a:ext uri="{FF2B5EF4-FFF2-40B4-BE49-F238E27FC236}">
                <a16:creationId xmlns:a16="http://schemas.microsoft.com/office/drawing/2014/main" id="{99F03DCA-B1A0-4416-B487-7F8CF7759685}"/>
              </a:ext>
            </a:extLst>
          </p:cNvPr>
          <p:cNvSpPr txBox="1"/>
          <p:nvPr/>
        </p:nvSpPr>
        <p:spPr>
          <a:xfrm>
            <a:off x="2411760" y="548023"/>
            <a:ext cx="4054388" cy="531000"/>
          </a:xfrm>
          <a:prstGeom prst="rect">
            <a:avLst/>
          </a:prstGeom>
          <a:noFill/>
          <a:ln>
            <a:noFill/>
          </a:ln>
        </p:spPr>
        <p:txBody>
          <a:bodyPr wrap="square" lIns="68575" tIns="34275" rIns="68575" bIns="34275" anchor="t" anchorCtr="0">
            <a:noAutofit/>
          </a:bodyPr>
          <a:lstStyle/>
          <a:p>
            <a:pPr algn="ctr">
              <a:buSzPct val="25000"/>
            </a:pPr>
            <a:r>
              <a:rPr lang="en-CA" sz="4000" b="1" kern="0" dirty="0">
                <a:solidFill>
                  <a:schemeClr val="bg1"/>
                </a:solidFill>
                <a:latin typeface="Oswald"/>
                <a:ea typeface="Oswald"/>
                <a:cs typeface="Oswald"/>
                <a:sym typeface="Oswald"/>
              </a:rPr>
              <a:t>Impact</a:t>
            </a:r>
            <a:endParaRPr lang="en" sz="4000" b="1" kern="0" dirty="0">
              <a:solidFill>
                <a:schemeClr val="bg1"/>
              </a:solidFill>
              <a:latin typeface="Oswald"/>
              <a:ea typeface="Oswald"/>
              <a:cs typeface="Oswald"/>
              <a:sym typeface="Oswald"/>
            </a:endParaRPr>
          </a:p>
        </p:txBody>
      </p:sp>
      <p:pic>
        <p:nvPicPr>
          <p:cNvPr id="8" name="Picture 7">
            <a:extLst>
              <a:ext uri="{FF2B5EF4-FFF2-40B4-BE49-F238E27FC236}">
                <a16:creationId xmlns:a16="http://schemas.microsoft.com/office/drawing/2014/main" id="{746DF9B8-CDEA-4F20-BB51-1816C1B345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7477" y="260648"/>
            <a:ext cx="3444065" cy="2583050"/>
          </a:xfrm>
          <a:prstGeom prst="ellipse">
            <a:avLst/>
          </a:prstGeom>
          <a:ln>
            <a:noFill/>
          </a:ln>
          <a:effectLst>
            <a:softEdge rad="112500"/>
          </a:effectLst>
        </p:spPr>
      </p:pic>
      <p:pic>
        <p:nvPicPr>
          <p:cNvPr id="10" name="Picture 9">
            <a:extLst>
              <a:ext uri="{FF2B5EF4-FFF2-40B4-BE49-F238E27FC236}">
                <a16:creationId xmlns:a16="http://schemas.microsoft.com/office/drawing/2014/main" id="{179A9FDA-F2EF-4499-B62B-EBDE2116D1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0232" y="4891934"/>
            <a:ext cx="2356630" cy="1767473"/>
          </a:xfrm>
          <a:prstGeom prst="roundRect">
            <a:avLst>
              <a:gd name="adj" fmla="val 330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hape 462">
            <a:extLst>
              <a:ext uri="{FF2B5EF4-FFF2-40B4-BE49-F238E27FC236}">
                <a16:creationId xmlns:a16="http://schemas.microsoft.com/office/drawing/2014/main" id="{0BC77C0C-D67A-4E06-BF67-6948CABB416A}"/>
              </a:ext>
            </a:extLst>
          </p:cNvPr>
          <p:cNvSpPr txBox="1"/>
          <p:nvPr/>
        </p:nvSpPr>
        <p:spPr>
          <a:xfrm>
            <a:off x="179512" y="1745872"/>
            <a:ext cx="8772600" cy="531000"/>
          </a:xfrm>
          <a:prstGeom prst="rect">
            <a:avLst/>
          </a:prstGeom>
          <a:noFill/>
          <a:ln>
            <a:noFill/>
          </a:ln>
        </p:spPr>
        <p:txBody>
          <a:bodyPr wrap="square" lIns="68575" tIns="34275" rIns="68575" bIns="34275" anchor="t" anchorCtr="0">
            <a:noAutofit/>
          </a:bodyPr>
          <a:lstStyle/>
          <a:p>
            <a:pPr>
              <a:buClr>
                <a:srgbClr val="00A9A6"/>
              </a:buClr>
              <a:buSzPct val="25000"/>
            </a:pPr>
            <a:r>
              <a:rPr lang="en" sz="3000" kern="0" dirty="0">
                <a:solidFill>
                  <a:schemeClr val="bg1"/>
                </a:solidFill>
                <a:latin typeface="Oswald"/>
                <a:ea typeface="Oswald"/>
                <a:cs typeface="Oswald"/>
                <a:sym typeface="Oswald"/>
              </a:rPr>
              <a:t>ADVANCING SMART ENERGY COMMUNITIES IN NB &amp; </a:t>
            </a:r>
            <a:r>
              <a:rPr lang="en-CA" sz="3000" kern="0" dirty="0">
                <a:solidFill>
                  <a:schemeClr val="bg1"/>
                </a:solidFill>
                <a:latin typeface="Oswald"/>
                <a:ea typeface="Oswald"/>
                <a:cs typeface="Oswald"/>
                <a:sym typeface="Oswald"/>
              </a:rPr>
              <a:t>PEI</a:t>
            </a:r>
            <a:endParaRPr lang="en" sz="3000" kern="0" dirty="0">
              <a:solidFill>
                <a:schemeClr val="bg1"/>
              </a:solidFill>
              <a:latin typeface="Oswald"/>
              <a:ea typeface="Oswald"/>
              <a:cs typeface="Oswald"/>
              <a:sym typeface="Oswald"/>
            </a:endParaRPr>
          </a:p>
        </p:txBody>
      </p:sp>
    </p:spTree>
    <p:extLst>
      <p:ext uri="{BB962C8B-B14F-4D97-AF65-F5344CB8AC3E}">
        <p14:creationId xmlns:p14="http://schemas.microsoft.com/office/powerpoint/2010/main" val="282906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i="1" spc="-150" dirty="0">
                <a:solidFill>
                  <a:srgbClr val="00A9A6"/>
                </a:solidFill>
                <a:ea typeface="Tahoma" pitchFamily="34" charset="0"/>
                <a:cs typeface="Tahoma" pitchFamily="34" charset="0"/>
              </a:rPr>
              <a:t>&gt;</a:t>
            </a:r>
            <a:r>
              <a:rPr lang="en-CA" b="1" spc="-150" dirty="0">
                <a:ea typeface="Tahoma" pitchFamily="34" charset="0"/>
                <a:cs typeface="Tahoma" pitchFamily="34" charset="0"/>
              </a:rPr>
              <a:t> Let’s Get to the Issue</a:t>
            </a:r>
          </a:p>
        </p:txBody>
      </p:sp>
      <p:sp>
        <p:nvSpPr>
          <p:cNvPr id="3" name="Content Placeholder 2"/>
          <p:cNvSpPr>
            <a:spLocks noGrp="1"/>
          </p:cNvSpPr>
          <p:nvPr>
            <p:ph idx="1"/>
          </p:nvPr>
        </p:nvSpPr>
        <p:spPr>
          <a:xfrm>
            <a:off x="476185" y="1628800"/>
            <a:ext cx="7912239" cy="4525963"/>
          </a:xfrm>
        </p:spPr>
        <p:txBody>
          <a:bodyPr>
            <a:normAutofit fontScale="85000" lnSpcReduction="20000"/>
          </a:bodyPr>
          <a:lstStyle/>
          <a:p>
            <a:r>
              <a:rPr lang="en-US" sz="2800" dirty="0"/>
              <a:t>In Atlantic Canada Communities account for </a:t>
            </a:r>
            <a:r>
              <a:rPr lang="en-US" sz="2800" b="1" dirty="0">
                <a:solidFill>
                  <a:srgbClr val="C00000"/>
                </a:solidFill>
              </a:rPr>
              <a:t>58% </a:t>
            </a:r>
            <a:r>
              <a:rPr lang="en-US" sz="2800" dirty="0"/>
              <a:t>of energy use and </a:t>
            </a:r>
            <a:r>
              <a:rPr lang="en-US" sz="2800" b="1" dirty="0">
                <a:solidFill>
                  <a:srgbClr val="C00000"/>
                </a:solidFill>
              </a:rPr>
              <a:t>54%</a:t>
            </a:r>
            <a:r>
              <a:rPr lang="en-US" sz="2800" dirty="0">
                <a:solidFill>
                  <a:srgbClr val="C00000"/>
                </a:solidFill>
              </a:rPr>
              <a:t> </a:t>
            </a:r>
            <a:r>
              <a:rPr lang="en-US" sz="2800" dirty="0"/>
              <a:t>of GHGs</a:t>
            </a:r>
          </a:p>
          <a:p>
            <a:endParaRPr lang="en-US" sz="2800" dirty="0"/>
          </a:p>
          <a:p>
            <a:r>
              <a:rPr lang="en-US" sz="2800" dirty="0"/>
              <a:t>Action at the community level is required to meet PEI energy &amp; climate objectives</a:t>
            </a:r>
          </a:p>
          <a:p>
            <a:endParaRPr lang="en-US" sz="2800" dirty="0"/>
          </a:p>
          <a:p>
            <a:r>
              <a:rPr lang="en-US" sz="2800" dirty="0"/>
              <a:t>Your participation is important to help your city  become a </a:t>
            </a:r>
            <a:r>
              <a:rPr lang="en-US" sz="2800" b="1" dirty="0">
                <a:solidFill>
                  <a:srgbClr val="C00000"/>
                </a:solidFill>
              </a:rPr>
              <a:t>Smart Energy Community.</a:t>
            </a:r>
          </a:p>
          <a:p>
            <a:endParaRPr lang="en-US" sz="2800" b="1" dirty="0">
              <a:solidFill>
                <a:srgbClr val="C00000"/>
              </a:solidFill>
            </a:endParaRPr>
          </a:p>
          <a:p>
            <a:r>
              <a:rPr lang="en" sz="2800" kern="0" dirty="0">
                <a:solidFill>
                  <a:srgbClr val="000000"/>
                </a:solidFill>
                <a:latin typeface="Arial"/>
                <a:ea typeface="Arial"/>
                <a:cs typeface="Arial"/>
                <a:sym typeface="Arial"/>
              </a:rPr>
              <a:t>Smart Energy Communities improve energy efficiency, enhance reliability, cut costs, and reduce greenhouse gas emissions.</a:t>
            </a:r>
          </a:p>
          <a:p>
            <a:r>
              <a:rPr lang="en-US" sz="2800" b="1" dirty="0">
                <a:solidFill>
                  <a:srgbClr val="C00000"/>
                </a:solidFill>
              </a:rPr>
              <a:t>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C2D89-1E95-42BC-B6DB-B7B86BDF8778}" type="slidenum">
              <a:rPr kumimoji="0" lang="en-CA" alt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alt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403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Shape 353"/>
          <p:cNvPicPr preferRelativeResize="0"/>
          <p:nvPr/>
        </p:nvPicPr>
        <p:blipFill rotWithShape="1">
          <a:blip r:embed="rId3">
            <a:alphaModFix/>
          </a:blip>
          <a:srcRect l="14538" b="9897"/>
          <a:stretch/>
        </p:blipFill>
        <p:spPr>
          <a:xfrm>
            <a:off x="-44450" y="708341"/>
            <a:ext cx="9201579" cy="6149657"/>
          </a:xfrm>
          <a:prstGeom prst="rect">
            <a:avLst/>
          </a:prstGeom>
          <a:noFill/>
          <a:ln>
            <a:noFill/>
          </a:ln>
        </p:spPr>
      </p:pic>
      <p:sp>
        <p:nvSpPr>
          <p:cNvPr id="354" name="Shape 354"/>
          <p:cNvSpPr txBox="1"/>
          <p:nvPr/>
        </p:nvSpPr>
        <p:spPr>
          <a:xfrm>
            <a:off x="-44450" y="0"/>
            <a:ext cx="9188449" cy="1268760"/>
          </a:xfrm>
          <a:prstGeom prst="rect">
            <a:avLst/>
          </a:prstGeom>
          <a:solidFill>
            <a:srgbClr val="009E58"/>
          </a:solid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CA" sz="3600" b="1" i="0" u="none" strike="noStrike" cap="none" dirty="0">
                <a:solidFill>
                  <a:schemeClr val="lt1"/>
                </a:solidFill>
                <a:latin typeface="Calibri"/>
                <a:ea typeface="Calibri"/>
                <a:cs typeface="Calibri"/>
                <a:sym typeface="Calibri"/>
              </a:rPr>
              <a:t>Partners for Climate Protection</a:t>
            </a:r>
          </a:p>
          <a:p>
            <a:pPr marL="0" marR="0" lvl="0" indent="0" algn="l" rtl="0">
              <a:spcBef>
                <a:spcPts val="0"/>
              </a:spcBef>
              <a:spcAft>
                <a:spcPts val="0"/>
              </a:spcAft>
              <a:buSzPct val="25000"/>
              <a:buNone/>
            </a:pPr>
            <a:r>
              <a:rPr lang="en-CA" sz="3600" b="1" i="0" u="none" strike="noStrike" cap="none" dirty="0">
                <a:solidFill>
                  <a:schemeClr val="lt1"/>
                </a:solidFill>
                <a:latin typeface="Calibri"/>
                <a:ea typeface="Calibri"/>
                <a:cs typeface="Calibri"/>
                <a:sym typeface="Calibri"/>
              </a:rPr>
              <a:t> A Canada-wide network…</a:t>
            </a:r>
          </a:p>
        </p:txBody>
      </p:sp>
    </p:spTree>
    <p:extLst>
      <p:ext uri="{BB962C8B-B14F-4D97-AF65-F5344CB8AC3E}">
        <p14:creationId xmlns:p14="http://schemas.microsoft.com/office/powerpoint/2010/main" val="2065011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a:t>MAP</a:t>
            </a:r>
          </a:p>
        </p:txBody>
      </p:sp>
      <p:sp>
        <p:nvSpPr>
          <p:cNvPr id="4" name="Slide Number Placeholder 3"/>
          <p:cNvSpPr>
            <a:spLocks noGrp="1"/>
          </p:cNvSpPr>
          <p:nvPr>
            <p:ph type="sldNum" sz="quarter" idx="12"/>
          </p:nvPr>
        </p:nvSpPr>
        <p:spPr/>
        <p:txBody>
          <a:bodyPr/>
          <a:lstStyle/>
          <a:p>
            <a:fld id="{9D3C2D89-1E95-42BC-B6DB-B7B86BDF8778}" type="slidenum">
              <a:rPr lang="en-CA" altLang="en-CA" smtClean="0">
                <a:solidFill>
                  <a:prstClr val="black">
                    <a:tint val="75000"/>
                  </a:prstClr>
                </a:solidFill>
              </a:rPr>
              <a:pPr/>
              <a:t>6</a:t>
            </a:fld>
            <a:endParaRPr lang="en-CA" altLang="en-CA">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5266"/>
            <a:ext cx="7938592" cy="6842734"/>
          </a:xfrm>
          <a:prstGeom prst="rect">
            <a:avLst/>
          </a:prstGeom>
        </p:spPr>
      </p:pic>
      <p:grpSp>
        <p:nvGrpSpPr>
          <p:cNvPr id="10" name="Group 9"/>
          <p:cNvGrpSpPr/>
          <p:nvPr/>
        </p:nvGrpSpPr>
        <p:grpSpPr>
          <a:xfrm>
            <a:off x="-36511" y="-126687"/>
            <a:ext cx="1368152" cy="6025935"/>
            <a:chOff x="-36511" y="-126687"/>
            <a:chExt cx="1368152" cy="6025935"/>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8" y="1200200"/>
              <a:ext cx="1367448" cy="469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6511" y="-126687"/>
              <a:ext cx="1368152" cy="1323439"/>
            </a:xfrm>
            <a:prstGeom prst="rect">
              <a:avLst/>
            </a:prstGeom>
            <a:solidFill>
              <a:schemeClr val="bg1"/>
            </a:solidFill>
          </p:spPr>
          <p:txBody>
            <a:bodyPr wrap="square" rtlCol="0">
              <a:spAutoFit/>
            </a:bodyPr>
            <a:lstStyle/>
            <a:p>
              <a:endParaRPr lang="en-CA" sz="2000" b="1" dirty="0"/>
            </a:p>
            <a:p>
              <a:endParaRPr lang="en-CA" sz="2000" b="1" dirty="0"/>
            </a:p>
            <a:p>
              <a:pPr algn="ctr"/>
              <a:r>
                <a:rPr lang="en-CA" sz="2000" b="1" dirty="0"/>
                <a:t>PCP</a:t>
              </a:r>
            </a:p>
            <a:p>
              <a:pPr algn="ctr"/>
              <a:r>
                <a:rPr lang="en-CA" sz="2000" b="1" dirty="0"/>
                <a:t>Milestone</a:t>
              </a:r>
            </a:p>
          </p:txBody>
        </p:sp>
      </p:grpSp>
      <p:sp>
        <p:nvSpPr>
          <p:cNvPr id="30" name="Shape 367">
            <a:extLst>
              <a:ext uri="{FF2B5EF4-FFF2-40B4-BE49-F238E27FC236}">
                <a16:creationId xmlns:a16="http://schemas.microsoft.com/office/drawing/2014/main" id="{213B69BC-1016-4C32-86D6-661C1A437379}"/>
              </a:ext>
            </a:extLst>
          </p:cNvPr>
          <p:cNvSpPr txBox="1"/>
          <p:nvPr/>
        </p:nvSpPr>
        <p:spPr>
          <a:xfrm>
            <a:off x="2050256" y="2883105"/>
            <a:ext cx="2650012" cy="42104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CA" sz="1600" b="1" i="0" u="none" strike="noStrike" cap="none" dirty="0">
                <a:latin typeface="Calibri"/>
                <a:ea typeface="Calibri"/>
                <a:cs typeface="Calibri"/>
                <a:sym typeface="Calibri"/>
              </a:rPr>
              <a:t>Shift to </a:t>
            </a:r>
            <a:r>
              <a:rPr lang="en-CA" sz="1600" b="1" dirty="0">
                <a:latin typeface="Calibri"/>
                <a:ea typeface="Calibri"/>
                <a:cs typeface="Calibri"/>
                <a:sym typeface="Calibri"/>
              </a:rPr>
              <a:t>EVs</a:t>
            </a:r>
            <a:endParaRPr lang="en-CA" sz="1600" b="1"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3991553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C2D89-1E95-42BC-B6DB-B7B86BDF8778}" type="slidenum">
              <a:rPr lang="en-CA" altLang="en-CA" smtClean="0">
                <a:solidFill>
                  <a:prstClr val="black">
                    <a:tint val="75000"/>
                  </a:prstClr>
                </a:solidFill>
              </a:rPr>
              <a:pPr/>
              <a:t>7</a:t>
            </a:fld>
            <a:endParaRPr lang="en-CA" altLang="en-CA">
              <a:solidFill>
                <a:prstClr val="black">
                  <a:tint val="75000"/>
                </a:prstClr>
              </a:solidFill>
            </a:endParaRPr>
          </a:p>
        </p:txBody>
      </p:sp>
      <p:pic>
        <p:nvPicPr>
          <p:cNvPr id="5" name="Picture 4"/>
          <p:cNvPicPr>
            <a:picLocks noChangeAspect="1"/>
          </p:cNvPicPr>
          <p:nvPr/>
        </p:nvPicPr>
        <p:blipFill>
          <a:blip r:embed="rId3"/>
          <a:stretch>
            <a:fillRect/>
          </a:stretch>
        </p:blipFill>
        <p:spPr>
          <a:xfrm>
            <a:off x="395536" y="1628800"/>
            <a:ext cx="7606258" cy="4573863"/>
          </a:xfrm>
          <a:prstGeom prst="rect">
            <a:avLst/>
          </a:prstGeom>
        </p:spPr>
      </p:pic>
      <p:sp>
        <p:nvSpPr>
          <p:cNvPr id="7" name="TextBox 6"/>
          <p:cNvSpPr txBox="1"/>
          <p:nvPr/>
        </p:nvSpPr>
        <p:spPr>
          <a:xfrm>
            <a:off x="395536" y="406405"/>
            <a:ext cx="8352420" cy="1877437"/>
          </a:xfrm>
          <a:prstGeom prst="rect">
            <a:avLst/>
          </a:prstGeom>
          <a:noFill/>
        </p:spPr>
        <p:txBody>
          <a:bodyPr wrap="square" rtlCol="0">
            <a:spAutoFit/>
          </a:bodyPr>
          <a:lstStyle/>
          <a:p>
            <a:r>
              <a:rPr lang="en-CA" sz="3400" b="1" i="1" spc="-150" dirty="0">
                <a:solidFill>
                  <a:srgbClr val="00A9A6"/>
                </a:solidFill>
                <a:ea typeface="Tahoma" pitchFamily="34" charset="0"/>
                <a:cs typeface="Tahoma" pitchFamily="34" charset="0"/>
              </a:rPr>
              <a:t>&gt;</a:t>
            </a:r>
            <a:r>
              <a:rPr lang="en-CA" sz="3400" spc="-150" dirty="0">
                <a:ea typeface="Tahoma" pitchFamily="34" charset="0"/>
                <a:cs typeface="Tahoma" pitchFamily="34" charset="0"/>
              </a:rPr>
              <a:t> </a:t>
            </a:r>
            <a:r>
              <a:rPr lang="en-CA" sz="3400" b="1" dirty="0"/>
              <a:t>It’s Not Just About Climate Change</a:t>
            </a:r>
          </a:p>
          <a:p>
            <a:endParaRPr lang="en-CA" sz="2400" b="1" dirty="0"/>
          </a:p>
          <a:p>
            <a:r>
              <a:rPr lang="en-CA" sz="2400" b="1" u="sng" dirty="0"/>
              <a:t>The Average Cost of Energy in Canadian Communities</a:t>
            </a:r>
          </a:p>
          <a:p>
            <a:endParaRPr lang="en-CA" sz="3400" b="1" dirty="0"/>
          </a:p>
        </p:txBody>
      </p:sp>
    </p:spTree>
    <p:extLst>
      <p:ext uri="{BB962C8B-B14F-4D97-AF65-F5344CB8AC3E}">
        <p14:creationId xmlns:p14="http://schemas.microsoft.com/office/powerpoint/2010/main" val="66946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 y="1095632"/>
            <a:ext cx="8245113" cy="5861760"/>
          </a:xfrm>
          <a:prstGeom prst="rect">
            <a:avLst/>
          </a:prstGeom>
        </p:spPr>
      </p:pic>
      <p:sp>
        <p:nvSpPr>
          <p:cNvPr id="4" name="Slide Number Placeholder 3"/>
          <p:cNvSpPr>
            <a:spLocks noGrp="1"/>
          </p:cNvSpPr>
          <p:nvPr>
            <p:ph type="sldNum" sz="quarter" idx="12"/>
          </p:nvPr>
        </p:nvSpPr>
        <p:spPr/>
        <p:txBody>
          <a:bodyPr/>
          <a:lstStyle/>
          <a:p>
            <a:fld id="{9D3C2D89-1E95-42BC-B6DB-B7B86BDF8778}" type="slidenum">
              <a:rPr lang="en-CA" altLang="en-CA" smtClean="0">
                <a:solidFill>
                  <a:prstClr val="black">
                    <a:tint val="75000"/>
                  </a:prstClr>
                </a:solidFill>
              </a:rPr>
              <a:pPr/>
              <a:t>8</a:t>
            </a:fld>
            <a:endParaRPr lang="en-CA" altLang="en-CA">
              <a:solidFill>
                <a:prstClr val="black">
                  <a:tint val="75000"/>
                </a:prstClr>
              </a:solidFill>
            </a:endParaRPr>
          </a:p>
        </p:txBody>
      </p:sp>
      <p:sp>
        <p:nvSpPr>
          <p:cNvPr id="7" name="TextBox 6"/>
          <p:cNvSpPr txBox="1"/>
          <p:nvPr/>
        </p:nvSpPr>
        <p:spPr>
          <a:xfrm>
            <a:off x="395536" y="406405"/>
            <a:ext cx="8352420" cy="1077218"/>
          </a:xfrm>
          <a:prstGeom prst="rect">
            <a:avLst/>
          </a:prstGeom>
          <a:noFill/>
        </p:spPr>
        <p:txBody>
          <a:bodyPr wrap="square" rtlCol="0">
            <a:spAutoFit/>
          </a:bodyPr>
          <a:lstStyle/>
          <a:p>
            <a:r>
              <a:rPr lang="en-CA" sz="4000" b="1" i="1" spc="-150" dirty="0">
                <a:solidFill>
                  <a:srgbClr val="00A9A6"/>
                </a:solidFill>
                <a:latin typeface="+mj-lt"/>
                <a:ea typeface="Tahoma" pitchFamily="34" charset="0"/>
                <a:cs typeface="Tahoma" pitchFamily="34" charset="0"/>
              </a:rPr>
              <a:t>&gt;</a:t>
            </a:r>
            <a:r>
              <a:rPr lang="en-CA" sz="4000" spc="-150" dirty="0">
                <a:latin typeface="+mj-lt"/>
                <a:ea typeface="Tahoma" pitchFamily="34" charset="0"/>
                <a:cs typeface="Tahoma" pitchFamily="34" charset="0"/>
              </a:rPr>
              <a:t> </a:t>
            </a:r>
            <a:r>
              <a:rPr lang="en-CA" sz="4000" b="1" dirty="0">
                <a:latin typeface="+mj-lt"/>
              </a:rPr>
              <a:t>CEPs Can Reduce Energy Costs</a:t>
            </a:r>
          </a:p>
          <a:p>
            <a:endParaRPr lang="en-CA" sz="2400" b="1" dirty="0"/>
          </a:p>
        </p:txBody>
      </p:sp>
    </p:spTree>
    <p:extLst>
      <p:ext uri="{BB962C8B-B14F-4D97-AF65-F5344CB8AC3E}">
        <p14:creationId xmlns:p14="http://schemas.microsoft.com/office/powerpoint/2010/main" val="142110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351912" y="2636912"/>
            <a:ext cx="792088" cy="3384376"/>
            <a:chOff x="8351912" y="2636912"/>
            <a:chExt cx="792088" cy="3384376"/>
          </a:xfrm>
        </p:grpSpPr>
        <p:sp>
          <p:nvSpPr>
            <p:cNvPr id="10" name="Rectangle 9"/>
            <p:cNvSpPr/>
            <p:nvPr/>
          </p:nvSpPr>
          <p:spPr>
            <a:xfrm>
              <a:off x="8351912" y="2636912"/>
              <a:ext cx="792088" cy="792088"/>
            </a:xfrm>
            <a:prstGeom prst="rect">
              <a:avLst/>
            </a:prstGeom>
            <a:solidFill>
              <a:srgbClr val="00A9A6"/>
            </a:solidFill>
            <a:ln>
              <a:solidFill>
                <a:srgbClr val="00A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8351912" y="3501008"/>
              <a:ext cx="792088" cy="792088"/>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8351912" y="4365104"/>
              <a:ext cx="792088" cy="792088"/>
            </a:xfrm>
            <a:prstGeom prst="rect">
              <a:avLst/>
            </a:prstGeom>
            <a:solidFill>
              <a:srgbClr val="A8A6BE"/>
            </a:solidFill>
            <a:ln>
              <a:solidFill>
                <a:srgbClr val="A8A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8351912" y="5229200"/>
              <a:ext cx="792088" cy="792088"/>
            </a:xfrm>
            <a:prstGeom prst="rect">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C2D89-1E95-42BC-B6DB-B7B86BDF8778}" type="slidenum">
              <a:rPr kumimoji="0" lang="en-CA" alt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alt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p:cNvSpPr txBox="1"/>
          <p:nvPr/>
        </p:nvSpPr>
        <p:spPr>
          <a:xfrm>
            <a:off x="395536" y="406405"/>
            <a:ext cx="83524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1" u="none" strike="noStrike" kern="1200" cap="none" spc="-150" normalizeH="0" baseline="0" noProof="0" dirty="0">
                <a:ln>
                  <a:noFill/>
                </a:ln>
                <a:solidFill>
                  <a:srgbClr val="00A9A6"/>
                </a:solidFill>
                <a:effectLst/>
                <a:uLnTx/>
                <a:uFillTx/>
                <a:latin typeface="Calibri"/>
                <a:ea typeface="Tahoma" pitchFamily="34" charset="0"/>
                <a:cs typeface="Tahoma" pitchFamily="34" charset="0"/>
              </a:rPr>
              <a:t>&gt; </a:t>
            </a:r>
            <a:r>
              <a:rPr kumimoji="0" lang="en-CA" sz="4000" b="1" i="0" u="none" strike="noStrike" kern="1200" cap="none" spc="-150" normalizeH="0" baseline="0" noProof="0" dirty="0">
                <a:ln>
                  <a:noFill/>
                </a:ln>
                <a:solidFill>
                  <a:prstClr val="black"/>
                </a:solidFill>
                <a:effectLst/>
                <a:uLnTx/>
                <a:uFillTx/>
                <a:latin typeface="Calibri"/>
                <a:ea typeface="Tahoma" pitchFamily="34" charset="0"/>
                <a:cs typeface="Tahoma" pitchFamily="34" charset="0"/>
              </a:rPr>
              <a:t>What are the Benefits of a CEP</a:t>
            </a:r>
            <a:endParaRPr kumimoji="0" lang="en-CA"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07504" y="1298084"/>
            <a:ext cx="8244408" cy="4616648"/>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By</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a:ln>
                  <a:noFill/>
                </a:ln>
                <a:solidFill>
                  <a:srgbClr val="C00000"/>
                </a:solidFill>
                <a:effectLst/>
                <a:uLnTx/>
                <a:uFillTx/>
                <a:latin typeface="Calibri"/>
                <a:ea typeface="+mn-ea"/>
                <a:cs typeface="+mn-cs"/>
              </a:rPr>
              <a:t>accelerating CEPs </a:t>
            </a:r>
            <a:r>
              <a:rPr kumimoji="0" lang="en-US" sz="2800" b="0" i="0" u="none" strike="noStrike" kern="1200" cap="none" spc="0" normalizeH="0" baseline="0" noProof="0" dirty="0">
                <a:ln>
                  <a:noFill/>
                </a:ln>
                <a:solidFill>
                  <a:prstClr val="black"/>
                </a:solidFill>
                <a:effectLst/>
                <a:uLnTx/>
                <a:uFillTx/>
                <a:latin typeface="Calibri"/>
                <a:ea typeface="+mn-ea"/>
                <a:cs typeface="+mn-cs"/>
              </a:rPr>
              <a:t>provinces can more effectively:</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Reach energy conservation and </a:t>
            </a:r>
            <a:r>
              <a:rPr kumimoji="0" lang="en-US" sz="2400" b="1" i="0" u="none" strike="noStrike" kern="1200" cap="none" spc="0" normalizeH="0" baseline="0" noProof="0" dirty="0">
                <a:ln>
                  <a:noFill/>
                </a:ln>
                <a:solidFill>
                  <a:prstClr val="black"/>
                </a:solidFill>
                <a:effectLst/>
                <a:uLnTx/>
                <a:uFillTx/>
                <a:latin typeface="Calibri"/>
                <a:ea typeface="+mn-ea"/>
                <a:cs typeface="+mn-cs"/>
              </a:rPr>
              <a:t>GHG emissions reduction </a:t>
            </a:r>
            <a:r>
              <a:rPr kumimoji="0" lang="en-US" sz="2400" b="0" i="0" u="none" strike="noStrike" kern="1200" cap="none" spc="0" normalizeH="0" baseline="0" noProof="0" dirty="0">
                <a:ln>
                  <a:noFill/>
                </a:ln>
                <a:solidFill>
                  <a:prstClr val="black"/>
                </a:solidFill>
                <a:effectLst/>
                <a:uLnTx/>
                <a:uFillTx/>
                <a:latin typeface="Calibri"/>
                <a:ea typeface="+mn-ea"/>
                <a:cs typeface="+mn-cs"/>
              </a:rPr>
              <a:t>targets (e.g. 40% by 2030, 100% by 2050)</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Drive </a:t>
            </a:r>
            <a:r>
              <a:rPr kumimoji="0" lang="en-US" sz="2400" b="1" i="0" u="none" strike="noStrike" kern="1200" cap="none" spc="0" normalizeH="0" baseline="0" noProof="0" dirty="0">
                <a:ln>
                  <a:noFill/>
                </a:ln>
                <a:solidFill>
                  <a:prstClr val="black"/>
                </a:solidFill>
                <a:effectLst/>
                <a:uLnTx/>
                <a:uFillTx/>
                <a:latin typeface="Calibri"/>
                <a:ea typeface="+mn-ea"/>
                <a:cs typeface="+mn-cs"/>
              </a:rPr>
              <a:t>economic development </a:t>
            </a:r>
            <a:r>
              <a:rPr kumimoji="0" lang="en-US" sz="2400" b="0" i="0" u="none" strike="noStrike" kern="1200" cap="none" spc="0" normalizeH="0" baseline="0" noProof="0" dirty="0">
                <a:ln>
                  <a:noFill/>
                </a:ln>
                <a:solidFill>
                  <a:prstClr val="black"/>
                </a:solidFill>
                <a:effectLst/>
                <a:uLnTx/>
                <a:uFillTx/>
                <a:latin typeface="Calibri"/>
                <a:ea typeface="+mn-ea"/>
                <a:cs typeface="+mn-cs"/>
              </a:rPr>
              <a:t>and diversification</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Accelerate alternative energy </a:t>
            </a:r>
            <a:r>
              <a:rPr kumimoji="0" lang="en-US" sz="2400" b="1" i="0" u="none" strike="noStrike" kern="1200" cap="none" spc="0" normalizeH="0" baseline="0" noProof="0" dirty="0">
                <a:ln>
                  <a:noFill/>
                </a:ln>
                <a:solidFill>
                  <a:prstClr val="black"/>
                </a:solidFill>
                <a:effectLst/>
                <a:uLnTx/>
                <a:uFillTx/>
                <a:latin typeface="Calibri"/>
                <a:ea typeface="+mn-ea"/>
                <a:cs typeface="+mn-cs"/>
              </a:rPr>
              <a:t>resource development</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Achieve local energy </a:t>
            </a:r>
            <a:r>
              <a:rPr kumimoji="0" lang="en-US" sz="2400" b="1" i="0" u="none" strike="noStrike" kern="1200" cap="none" spc="0" normalizeH="0" baseline="0" noProof="0" dirty="0">
                <a:ln>
                  <a:noFill/>
                </a:ln>
                <a:solidFill>
                  <a:prstClr val="black"/>
                </a:solidFill>
                <a:effectLst/>
                <a:uLnTx/>
                <a:uFillTx/>
                <a:latin typeface="Calibri"/>
                <a:ea typeface="+mn-ea"/>
                <a:cs typeface="+mn-cs"/>
              </a:rPr>
              <a:t>affordability, security and resilience</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Foster </a:t>
            </a:r>
            <a:r>
              <a:rPr kumimoji="0" lang="en-US" sz="2400" b="1" i="0" u="none" strike="noStrike" kern="1200" cap="none" spc="0" normalizeH="0" baseline="0" noProof="0" dirty="0">
                <a:ln>
                  <a:noFill/>
                </a:ln>
                <a:solidFill>
                  <a:prstClr val="black"/>
                </a:solidFill>
                <a:effectLst/>
                <a:uLnTx/>
                <a:uFillTx/>
                <a:latin typeface="Calibri"/>
                <a:ea typeface="+mn-ea"/>
                <a:cs typeface="+mn-cs"/>
              </a:rPr>
              <a:t>innovation</a:t>
            </a:r>
            <a:r>
              <a:rPr kumimoji="0" lang="en-US" sz="2400" b="0" i="0" u="none" strike="noStrike" kern="1200" cap="none" spc="0" normalizeH="0" baseline="0" noProof="0" dirty="0">
                <a:ln>
                  <a:noFill/>
                </a:ln>
                <a:solidFill>
                  <a:prstClr val="black"/>
                </a:solidFill>
                <a:effectLst/>
                <a:uLnTx/>
                <a:uFillTx/>
                <a:latin typeface="Calibri"/>
                <a:ea typeface="+mn-ea"/>
                <a:cs typeface="+mn-cs"/>
              </a:rPr>
              <a:t> and clean-technology development</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Improve the </a:t>
            </a:r>
            <a:r>
              <a:rPr kumimoji="0" lang="en-US" sz="2400" b="1" i="0" u="none" strike="noStrike" kern="1200" cap="none" spc="0" normalizeH="0" baseline="0" noProof="0" dirty="0">
                <a:ln>
                  <a:noFill/>
                </a:ln>
                <a:solidFill>
                  <a:prstClr val="black"/>
                </a:solidFill>
                <a:effectLst/>
                <a:uLnTx/>
                <a:uFillTx/>
                <a:latin typeface="Calibri"/>
                <a:ea typeface="+mn-ea"/>
                <a:cs typeface="+mn-cs"/>
              </a:rPr>
              <a:t>integration</a:t>
            </a:r>
            <a:r>
              <a:rPr kumimoji="0" lang="en-US" sz="2400" b="0" i="0" u="none" strike="noStrike" kern="1200" cap="none" spc="0" normalizeH="0" baseline="0" noProof="0" dirty="0">
                <a:ln>
                  <a:noFill/>
                </a:ln>
                <a:solidFill>
                  <a:prstClr val="black"/>
                </a:solidFill>
                <a:effectLst/>
                <a:uLnTx/>
                <a:uFillTx/>
                <a:latin typeface="Calibri"/>
                <a:ea typeface="+mn-ea"/>
                <a:cs typeface="+mn-cs"/>
              </a:rPr>
              <a:t> of energy </a:t>
            </a:r>
            <a:r>
              <a:rPr lang="en-US" sz="2400" dirty="0">
                <a:solidFill>
                  <a:prstClr val="black"/>
                </a:solidFill>
                <a:latin typeface="Calibri"/>
              </a:rPr>
              <a:t>and local planning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CA"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anose="020B0604020202020204" pitchFamily="34" charset="0"/>
            </a:endParaRPr>
          </a:p>
        </p:txBody>
      </p:sp>
    </p:spTree>
    <p:extLst>
      <p:ext uri="{BB962C8B-B14F-4D97-AF65-F5344CB8AC3E}">
        <p14:creationId xmlns:p14="http://schemas.microsoft.com/office/powerpoint/2010/main" val="3873464603"/>
      </p:ext>
    </p:extLst>
  </p:cSld>
  <p:clrMapOvr>
    <a:masterClrMapping/>
  </p:clrMapOvr>
  <p:transition>
    <p:fade/>
  </p:transition>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FCM-generic- Power 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A Presentation" id="{3E82943E-8A66-4495-AA4C-99016FC6EB41}" vid="{D733A0CD-D6BA-44F2-A07A-E34AE5A3C07A}"/>
    </a:ext>
  </a:extLst>
</a:theme>
</file>

<file path=ppt/theme/theme4.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6.xml><?xml version="1.0" encoding="utf-8"?>
<a:theme xmlns:a="http://schemas.openxmlformats.org/drawingml/2006/main" name="2_Office Theme">
  <a:themeElements>
    <a:clrScheme name="stratfordcolours">
      <a:dk1>
        <a:srgbClr val="BCD09C"/>
      </a:dk1>
      <a:lt1>
        <a:srgbClr val="FFFFFF"/>
      </a:lt1>
      <a:dk2>
        <a:srgbClr val="5C97BC"/>
      </a:dk2>
      <a:lt2>
        <a:srgbClr val="FFFFFF"/>
      </a:lt2>
      <a:accent1>
        <a:srgbClr val="FFC000"/>
      </a:accent1>
      <a:accent2>
        <a:srgbClr val="CC6600"/>
      </a:accent2>
      <a:accent3>
        <a:srgbClr val="066E3F"/>
      </a:accent3>
      <a:accent4>
        <a:srgbClr val="04608E"/>
      </a:accent4>
      <a:accent5>
        <a:srgbClr val="5C97BC"/>
      </a:accent5>
      <a:accent6>
        <a:srgbClr val="BCD09C"/>
      </a:accent6>
      <a:hlink>
        <a:srgbClr val="04608E"/>
      </a:hlink>
      <a:folHlink>
        <a:srgbClr val="5C97BC"/>
      </a:folHlink>
    </a:clrScheme>
    <a:fontScheme name="Office Theme">
      <a:majorFont>
        <a:latin typeface="Garamond Premr Pro Smbd"/>
        <a:ea typeface="MS Gothic"/>
        <a:cs typeface=""/>
      </a:majorFont>
      <a:minorFont>
        <a:latin typeface="Garamond Premr Pro"/>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15494</TotalTime>
  <Words>2552</Words>
  <Application>Microsoft Office PowerPoint</Application>
  <PresentationFormat>On-screen Show (4:3)</PresentationFormat>
  <Paragraphs>370</Paragraphs>
  <Slides>29</Slides>
  <Notes>24</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29</vt:i4>
      </vt:variant>
    </vt:vector>
  </HeadingPairs>
  <TitlesOfParts>
    <vt:vector size="57" baseType="lpstr">
      <vt:lpstr>MS Gothic</vt:lpstr>
      <vt:lpstr>ＭＳ Ｐゴシック</vt:lpstr>
      <vt:lpstr>Akzidenz Grotesk BE Cn</vt:lpstr>
      <vt:lpstr>Arial</vt:lpstr>
      <vt:lpstr>Calibri</vt:lpstr>
      <vt:lpstr>Courier New</vt:lpstr>
      <vt:lpstr>Garamond</vt:lpstr>
      <vt:lpstr>Garamond Premr Pro</vt:lpstr>
      <vt:lpstr>Garamond Premr Pro Smbd</vt:lpstr>
      <vt:lpstr>Georgia</vt:lpstr>
      <vt:lpstr>Gill Sans MT</vt:lpstr>
      <vt:lpstr>Gotham Book</vt:lpstr>
      <vt:lpstr>Helvetica</vt:lpstr>
      <vt:lpstr>Myriad Pro</vt:lpstr>
      <vt:lpstr>Oswald</vt:lpstr>
      <vt:lpstr>Symbol</vt:lpstr>
      <vt:lpstr>Tahoma</vt:lpstr>
      <vt:lpstr>Times New Roman</vt:lpstr>
      <vt:lpstr>Trebuchet MS</vt:lpstr>
      <vt:lpstr>Wingdings</vt:lpstr>
      <vt:lpstr>Office Theme</vt:lpstr>
      <vt:lpstr>3_FCM-generic- Power Point</vt:lpstr>
      <vt:lpstr>3_Office Theme</vt:lpstr>
      <vt:lpstr>5_Office Theme</vt:lpstr>
      <vt:lpstr>Wood Type</vt:lpstr>
      <vt:lpstr>2_Office Theme</vt:lpstr>
      <vt:lpstr>6_Office Theme</vt:lpstr>
      <vt:lpstr>7_Office Theme</vt:lpstr>
      <vt:lpstr>PowerPoint Presentation</vt:lpstr>
      <vt:lpstr>PowerPoint Presentation</vt:lpstr>
      <vt:lpstr>PowerPoint Presentation</vt:lpstr>
      <vt:lpstr>&gt; Let’s Get to the Issue</vt:lpstr>
      <vt:lpstr>PowerPoint Presentation</vt:lpstr>
      <vt:lpstr>PowerPoint Presentation</vt:lpstr>
      <vt:lpstr>PowerPoint Presentation</vt:lpstr>
      <vt:lpstr>PowerPoint Presentation</vt:lpstr>
      <vt:lpstr>PowerPoint Presentation</vt:lpstr>
      <vt:lpstr>Municipal (corporate) CO2 emissions - baseline</vt:lpstr>
      <vt:lpstr>Community-wide  CO2 emissions - baseline</vt:lpstr>
      <vt:lpstr>PowerPoint Presentation</vt:lpstr>
      <vt:lpstr>Energy Efficiency</vt:lpstr>
      <vt:lpstr>Waste Energy</vt:lpstr>
      <vt:lpstr>Alternate /  Renewable  Energy</vt:lpstr>
      <vt:lpstr>Renewable Energy Resources  in New Brunswick</vt:lpstr>
      <vt:lpstr>Land Use and  Transportation</vt:lpstr>
      <vt:lpstr>PowerPoint Presentation</vt:lpstr>
      <vt:lpstr>PowerPoint Presentation</vt:lpstr>
      <vt:lpstr>PowerPoint Presentation</vt:lpstr>
      <vt:lpstr>What are we doing right now?</vt:lpstr>
      <vt:lpstr>PowerPoint Presentation</vt:lpstr>
      <vt:lpstr>PowerPoint Presentation</vt:lpstr>
      <vt:lpstr>Solar City (Halifax)</vt:lpstr>
      <vt:lpstr>    </vt:lpstr>
      <vt:lpstr>Smart Energy Networks</vt:lpstr>
      <vt:lpstr>PowerPoint Presentation</vt:lpstr>
      <vt:lpstr>Why should local governments act?</vt:lpstr>
      <vt:lpstr>Thank-you!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 an Energy SDI Test Bed</dc:title>
  <dc:creator>Eddie</dc:creator>
  <cp:lastModifiedBy>Eddie Oldfield</cp:lastModifiedBy>
  <cp:revision>126</cp:revision>
  <dcterms:created xsi:type="dcterms:W3CDTF">2013-01-08T04:43:11Z</dcterms:created>
  <dcterms:modified xsi:type="dcterms:W3CDTF">2018-01-18T03:14:35Z</dcterms:modified>
</cp:coreProperties>
</file>